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1" r:id="rId1"/>
  </p:sldMasterIdLst>
  <p:sldIdLst>
    <p:sldId id="256" r:id="rId2"/>
    <p:sldId id="257" r:id="rId3"/>
    <p:sldId id="258" r:id="rId4"/>
    <p:sldId id="259" r:id="rId5"/>
    <p:sldId id="260" r:id="rId6"/>
    <p:sldId id="261" r:id="rId7"/>
    <p:sldId id="262" r:id="rId8"/>
    <p:sldId id="263" r:id="rId9"/>
    <p:sldId id="264"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3" autoAdjust="0"/>
    <p:restoredTop sz="94660"/>
  </p:normalViewPr>
  <p:slideViewPr>
    <p:cSldViewPr snapToGrid="0">
      <p:cViewPr varScale="1">
        <p:scale>
          <a:sx n="72" d="100"/>
          <a:sy n="72" d="100"/>
        </p:scale>
        <p:origin x="642"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svg"/><Relationship Id="rId1" Type="http://schemas.openxmlformats.org/officeDocument/2006/relationships/image" Target="../media/image11.png"/><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svg"/><Relationship Id="rId1" Type="http://schemas.openxmlformats.org/officeDocument/2006/relationships/image" Target="../media/image11.png"/><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40C7B98-C2D4-488E-9A00-D470FCB73C70}"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2069F86D-377B-4806-8309-4DA21E2BFE30}">
      <dgm:prSet/>
      <dgm:spPr/>
      <dgm:t>
        <a:bodyPr/>
        <a:lstStyle/>
        <a:p>
          <a:pPr>
            <a:lnSpc>
              <a:spcPct val="100000"/>
            </a:lnSpc>
          </a:pPr>
          <a:r>
            <a:rPr lang="en-US" dirty="0">
              <a:latin typeface="Times New Roman" panose="02020603050405020304" pitchFamily="18" charset="0"/>
              <a:cs typeface="Times New Roman" panose="02020603050405020304" pitchFamily="18" charset="0"/>
            </a:rPr>
            <a:t>Naïve Bayes</a:t>
          </a:r>
        </a:p>
      </dgm:t>
    </dgm:pt>
    <dgm:pt modelId="{006AAF3B-9E6A-4B26-B7E0-06C0224F7EEC}" type="parTrans" cxnId="{F3F1DDC1-7295-40F3-8026-E5F01F394A18}">
      <dgm:prSet/>
      <dgm:spPr/>
      <dgm:t>
        <a:bodyPr/>
        <a:lstStyle/>
        <a:p>
          <a:endParaRPr lang="en-US"/>
        </a:p>
      </dgm:t>
    </dgm:pt>
    <dgm:pt modelId="{5FFDA209-2263-460C-957D-D98D191548F3}" type="sibTrans" cxnId="{F3F1DDC1-7295-40F3-8026-E5F01F394A18}">
      <dgm:prSet/>
      <dgm:spPr/>
      <dgm:t>
        <a:bodyPr/>
        <a:lstStyle/>
        <a:p>
          <a:endParaRPr lang="en-US"/>
        </a:p>
      </dgm:t>
    </dgm:pt>
    <dgm:pt modelId="{DC1DB5BE-0ACC-4DEA-B9A0-AA262BE1A798}">
      <dgm:prSet/>
      <dgm:spPr/>
      <dgm:t>
        <a:bodyPr/>
        <a:lstStyle/>
        <a:p>
          <a:pPr>
            <a:lnSpc>
              <a:spcPct val="100000"/>
            </a:lnSpc>
          </a:pPr>
          <a:r>
            <a:rPr lang="en-US" dirty="0">
              <a:latin typeface="Times New Roman" panose="02020603050405020304" pitchFamily="18" charset="0"/>
              <a:cs typeface="Times New Roman" panose="02020603050405020304" pitchFamily="18" charset="0"/>
            </a:rPr>
            <a:t>Logistic Regression</a:t>
          </a:r>
        </a:p>
      </dgm:t>
    </dgm:pt>
    <dgm:pt modelId="{7CF05A9E-74F2-43F5-9A68-0784E7C0587B}" type="parTrans" cxnId="{A90F70D6-B929-4E15-8DBF-896C9E68803C}">
      <dgm:prSet/>
      <dgm:spPr/>
      <dgm:t>
        <a:bodyPr/>
        <a:lstStyle/>
        <a:p>
          <a:endParaRPr lang="en-US"/>
        </a:p>
      </dgm:t>
    </dgm:pt>
    <dgm:pt modelId="{0C2DBCE5-67D9-4882-A968-2C7EAD13770F}" type="sibTrans" cxnId="{A90F70D6-B929-4E15-8DBF-896C9E68803C}">
      <dgm:prSet/>
      <dgm:spPr/>
      <dgm:t>
        <a:bodyPr/>
        <a:lstStyle/>
        <a:p>
          <a:endParaRPr lang="en-US"/>
        </a:p>
      </dgm:t>
    </dgm:pt>
    <dgm:pt modelId="{5AF3E642-6738-4E0B-B2F2-8E84AD850A02}">
      <dgm:prSet/>
      <dgm:spPr/>
      <dgm:t>
        <a:bodyPr/>
        <a:lstStyle/>
        <a:p>
          <a:pPr>
            <a:lnSpc>
              <a:spcPct val="100000"/>
            </a:lnSpc>
          </a:pPr>
          <a:r>
            <a:rPr lang="en-US" dirty="0">
              <a:latin typeface="Times New Roman" panose="02020603050405020304" pitchFamily="18" charset="0"/>
              <a:cs typeface="Times New Roman" panose="02020603050405020304" pitchFamily="18" charset="0"/>
            </a:rPr>
            <a:t>Random Forest Classifier</a:t>
          </a:r>
        </a:p>
      </dgm:t>
    </dgm:pt>
    <dgm:pt modelId="{321A1FB1-5D80-49EA-B578-D5014DE6F5F8}" type="parTrans" cxnId="{A35E8A41-437E-4DAC-820C-CDED152A326B}">
      <dgm:prSet/>
      <dgm:spPr/>
      <dgm:t>
        <a:bodyPr/>
        <a:lstStyle/>
        <a:p>
          <a:endParaRPr lang="en-US"/>
        </a:p>
      </dgm:t>
    </dgm:pt>
    <dgm:pt modelId="{5D40889F-DC8C-4BA2-8296-9D0969A546AA}" type="sibTrans" cxnId="{A35E8A41-437E-4DAC-820C-CDED152A326B}">
      <dgm:prSet/>
      <dgm:spPr/>
      <dgm:t>
        <a:bodyPr/>
        <a:lstStyle/>
        <a:p>
          <a:endParaRPr lang="en-US"/>
        </a:p>
      </dgm:t>
    </dgm:pt>
    <dgm:pt modelId="{CD895E0C-7B45-45E1-8F7F-910FCACF02B0}" type="pres">
      <dgm:prSet presAssocID="{340C7B98-C2D4-488E-9A00-D470FCB73C70}" presName="root" presStyleCnt="0">
        <dgm:presLayoutVars>
          <dgm:dir/>
          <dgm:resizeHandles val="exact"/>
        </dgm:presLayoutVars>
      </dgm:prSet>
      <dgm:spPr/>
    </dgm:pt>
    <dgm:pt modelId="{818F4C95-506F-42AB-98E4-D93B704C4A2B}" type="pres">
      <dgm:prSet presAssocID="{2069F86D-377B-4806-8309-4DA21E2BFE30}" presName="compNode" presStyleCnt="0"/>
      <dgm:spPr/>
    </dgm:pt>
    <dgm:pt modelId="{CAA6A28C-CB9F-4AA1-96FD-12165E2E1B54}" type="pres">
      <dgm:prSet presAssocID="{2069F86D-377B-4806-8309-4DA21E2BFE30}"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Bar chart"/>
        </a:ext>
      </dgm:extLst>
    </dgm:pt>
    <dgm:pt modelId="{FBD5CDCA-65C2-4001-8AD4-0B41CD7955D2}" type="pres">
      <dgm:prSet presAssocID="{2069F86D-377B-4806-8309-4DA21E2BFE30}" presName="spaceRect" presStyleCnt="0"/>
      <dgm:spPr/>
    </dgm:pt>
    <dgm:pt modelId="{37ED0257-DF4E-4D4D-8733-F47487CA6FD0}" type="pres">
      <dgm:prSet presAssocID="{2069F86D-377B-4806-8309-4DA21E2BFE30}" presName="textRect" presStyleLbl="revTx" presStyleIdx="0" presStyleCnt="3" custLinFactY="100000" custLinFactNeighborX="433" custLinFactNeighborY="109062">
        <dgm:presLayoutVars>
          <dgm:chMax val="1"/>
          <dgm:chPref val="1"/>
        </dgm:presLayoutVars>
      </dgm:prSet>
      <dgm:spPr/>
    </dgm:pt>
    <dgm:pt modelId="{3F03B6E6-86C4-4273-94E2-73B5C1E62F8E}" type="pres">
      <dgm:prSet presAssocID="{5FFDA209-2263-460C-957D-D98D191548F3}" presName="sibTrans" presStyleCnt="0"/>
      <dgm:spPr/>
    </dgm:pt>
    <dgm:pt modelId="{5669553A-737B-4AA8-BB28-EE248721BDA6}" type="pres">
      <dgm:prSet presAssocID="{DC1DB5BE-0ACC-4DEA-B9A0-AA262BE1A798}" presName="compNode" presStyleCnt="0"/>
      <dgm:spPr/>
    </dgm:pt>
    <dgm:pt modelId="{28FFA67C-6029-40B0-873A-76F5963047FC}" type="pres">
      <dgm:prSet presAssocID="{DC1DB5BE-0ACC-4DEA-B9A0-AA262BE1A798}"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Database"/>
        </a:ext>
      </dgm:extLst>
    </dgm:pt>
    <dgm:pt modelId="{C4B04ED9-CC4D-472C-8E87-F2C7F41160A8}" type="pres">
      <dgm:prSet presAssocID="{DC1DB5BE-0ACC-4DEA-B9A0-AA262BE1A798}" presName="spaceRect" presStyleCnt="0"/>
      <dgm:spPr/>
    </dgm:pt>
    <dgm:pt modelId="{D489A855-E5C6-4E55-A727-388220FAF082}" type="pres">
      <dgm:prSet presAssocID="{DC1DB5BE-0ACC-4DEA-B9A0-AA262BE1A798}" presName="textRect" presStyleLbl="revTx" presStyleIdx="1" presStyleCnt="3" custScaleY="94583" custLinFactY="36865" custLinFactNeighborX="-8558" custLinFactNeighborY="100000">
        <dgm:presLayoutVars>
          <dgm:chMax val="1"/>
          <dgm:chPref val="1"/>
        </dgm:presLayoutVars>
      </dgm:prSet>
      <dgm:spPr/>
    </dgm:pt>
    <dgm:pt modelId="{CCDE2B1E-C62C-4DD5-833B-60C67954B077}" type="pres">
      <dgm:prSet presAssocID="{0C2DBCE5-67D9-4882-A968-2C7EAD13770F}" presName="sibTrans" presStyleCnt="0"/>
      <dgm:spPr/>
    </dgm:pt>
    <dgm:pt modelId="{630FD0AB-C7EC-463C-9464-A4C49C9DB8CB}" type="pres">
      <dgm:prSet presAssocID="{5AF3E642-6738-4E0B-B2F2-8E84AD850A02}" presName="compNode" presStyleCnt="0"/>
      <dgm:spPr/>
    </dgm:pt>
    <dgm:pt modelId="{6CFA071F-0A7A-465A-BB77-FCAB546C7D40}" type="pres">
      <dgm:prSet presAssocID="{5AF3E642-6738-4E0B-B2F2-8E84AD850A02}"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Deciduous tree"/>
        </a:ext>
      </dgm:extLst>
    </dgm:pt>
    <dgm:pt modelId="{9DF4D59B-EBD7-438F-AE4E-48FDF082B19D}" type="pres">
      <dgm:prSet presAssocID="{5AF3E642-6738-4E0B-B2F2-8E84AD850A02}" presName="spaceRect" presStyleCnt="0"/>
      <dgm:spPr/>
    </dgm:pt>
    <dgm:pt modelId="{13AB4C16-9A5C-4024-A55D-186008D4E7C0}" type="pres">
      <dgm:prSet presAssocID="{5AF3E642-6738-4E0B-B2F2-8E84AD850A02}" presName="textRect" presStyleLbl="revTx" presStyleIdx="2" presStyleCnt="3" custLinFactY="40781" custLinFactNeighborX="-6677" custLinFactNeighborY="100000">
        <dgm:presLayoutVars>
          <dgm:chMax val="1"/>
          <dgm:chPref val="1"/>
        </dgm:presLayoutVars>
      </dgm:prSet>
      <dgm:spPr/>
    </dgm:pt>
  </dgm:ptLst>
  <dgm:cxnLst>
    <dgm:cxn modelId="{A35E8A41-437E-4DAC-820C-CDED152A326B}" srcId="{340C7B98-C2D4-488E-9A00-D470FCB73C70}" destId="{5AF3E642-6738-4E0B-B2F2-8E84AD850A02}" srcOrd="2" destOrd="0" parTransId="{321A1FB1-5D80-49EA-B578-D5014DE6F5F8}" sibTransId="{5D40889F-DC8C-4BA2-8296-9D0969A546AA}"/>
    <dgm:cxn modelId="{600DBB66-B677-4349-B991-5158617CF2A7}" type="presOf" srcId="{DC1DB5BE-0ACC-4DEA-B9A0-AA262BE1A798}" destId="{D489A855-E5C6-4E55-A727-388220FAF082}" srcOrd="0" destOrd="0" presId="urn:microsoft.com/office/officeart/2018/2/layout/IconLabelList"/>
    <dgm:cxn modelId="{3E8A9953-83A6-49DB-8384-20084F772D6E}" type="presOf" srcId="{2069F86D-377B-4806-8309-4DA21E2BFE30}" destId="{37ED0257-DF4E-4D4D-8733-F47487CA6FD0}" srcOrd="0" destOrd="0" presId="urn:microsoft.com/office/officeart/2018/2/layout/IconLabelList"/>
    <dgm:cxn modelId="{C43040BA-00FF-491E-8F44-3E107033F547}" type="presOf" srcId="{5AF3E642-6738-4E0B-B2F2-8E84AD850A02}" destId="{13AB4C16-9A5C-4024-A55D-186008D4E7C0}" srcOrd="0" destOrd="0" presId="urn:microsoft.com/office/officeart/2018/2/layout/IconLabelList"/>
    <dgm:cxn modelId="{F3F1DDC1-7295-40F3-8026-E5F01F394A18}" srcId="{340C7B98-C2D4-488E-9A00-D470FCB73C70}" destId="{2069F86D-377B-4806-8309-4DA21E2BFE30}" srcOrd="0" destOrd="0" parTransId="{006AAF3B-9E6A-4B26-B7E0-06C0224F7EEC}" sibTransId="{5FFDA209-2263-460C-957D-D98D191548F3}"/>
    <dgm:cxn modelId="{A90F70D6-B929-4E15-8DBF-896C9E68803C}" srcId="{340C7B98-C2D4-488E-9A00-D470FCB73C70}" destId="{DC1DB5BE-0ACC-4DEA-B9A0-AA262BE1A798}" srcOrd="1" destOrd="0" parTransId="{7CF05A9E-74F2-43F5-9A68-0784E7C0587B}" sibTransId="{0C2DBCE5-67D9-4882-A968-2C7EAD13770F}"/>
    <dgm:cxn modelId="{1D5A9DEE-0B3A-4C22-BC08-F582AD10A311}" type="presOf" srcId="{340C7B98-C2D4-488E-9A00-D470FCB73C70}" destId="{CD895E0C-7B45-45E1-8F7F-910FCACF02B0}" srcOrd="0" destOrd="0" presId="urn:microsoft.com/office/officeart/2018/2/layout/IconLabelList"/>
    <dgm:cxn modelId="{145CB4B4-49AD-45EB-9968-23C920D693F5}" type="presParOf" srcId="{CD895E0C-7B45-45E1-8F7F-910FCACF02B0}" destId="{818F4C95-506F-42AB-98E4-D93B704C4A2B}" srcOrd="0" destOrd="0" presId="urn:microsoft.com/office/officeart/2018/2/layout/IconLabelList"/>
    <dgm:cxn modelId="{7ADA7797-C66E-44B1-98F1-CD473E8D45C5}" type="presParOf" srcId="{818F4C95-506F-42AB-98E4-D93B704C4A2B}" destId="{CAA6A28C-CB9F-4AA1-96FD-12165E2E1B54}" srcOrd="0" destOrd="0" presId="urn:microsoft.com/office/officeart/2018/2/layout/IconLabelList"/>
    <dgm:cxn modelId="{3CE4F8CF-8143-4C1A-9575-297337EBABF3}" type="presParOf" srcId="{818F4C95-506F-42AB-98E4-D93B704C4A2B}" destId="{FBD5CDCA-65C2-4001-8AD4-0B41CD7955D2}" srcOrd="1" destOrd="0" presId="urn:microsoft.com/office/officeart/2018/2/layout/IconLabelList"/>
    <dgm:cxn modelId="{9D427FA1-1386-48FE-AD73-C465D7FB2E63}" type="presParOf" srcId="{818F4C95-506F-42AB-98E4-D93B704C4A2B}" destId="{37ED0257-DF4E-4D4D-8733-F47487CA6FD0}" srcOrd="2" destOrd="0" presId="urn:microsoft.com/office/officeart/2018/2/layout/IconLabelList"/>
    <dgm:cxn modelId="{2CA7420D-5255-4EC9-9F55-B00CECFB2A1E}" type="presParOf" srcId="{CD895E0C-7B45-45E1-8F7F-910FCACF02B0}" destId="{3F03B6E6-86C4-4273-94E2-73B5C1E62F8E}" srcOrd="1" destOrd="0" presId="urn:microsoft.com/office/officeart/2018/2/layout/IconLabelList"/>
    <dgm:cxn modelId="{F69B84C0-7348-4015-ABFF-17D71DCA4125}" type="presParOf" srcId="{CD895E0C-7B45-45E1-8F7F-910FCACF02B0}" destId="{5669553A-737B-4AA8-BB28-EE248721BDA6}" srcOrd="2" destOrd="0" presId="urn:microsoft.com/office/officeart/2018/2/layout/IconLabelList"/>
    <dgm:cxn modelId="{270EB794-91CD-417B-A57B-F1BA27C8673B}" type="presParOf" srcId="{5669553A-737B-4AA8-BB28-EE248721BDA6}" destId="{28FFA67C-6029-40B0-873A-76F5963047FC}" srcOrd="0" destOrd="0" presId="urn:microsoft.com/office/officeart/2018/2/layout/IconLabelList"/>
    <dgm:cxn modelId="{18E15409-EBF3-4CCD-AE0E-05AAA9CAB7DC}" type="presParOf" srcId="{5669553A-737B-4AA8-BB28-EE248721BDA6}" destId="{C4B04ED9-CC4D-472C-8E87-F2C7F41160A8}" srcOrd="1" destOrd="0" presId="urn:microsoft.com/office/officeart/2018/2/layout/IconLabelList"/>
    <dgm:cxn modelId="{BCB0119F-1F29-46A8-8C8F-684F7F90C702}" type="presParOf" srcId="{5669553A-737B-4AA8-BB28-EE248721BDA6}" destId="{D489A855-E5C6-4E55-A727-388220FAF082}" srcOrd="2" destOrd="0" presId="urn:microsoft.com/office/officeart/2018/2/layout/IconLabelList"/>
    <dgm:cxn modelId="{EBFB304D-DA67-4450-B247-95169FAE3E46}" type="presParOf" srcId="{CD895E0C-7B45-45E1-8F7F-910FCACF02B0}" destId="{CCDE2B1E-C62C-4DD5-833B-60C67954B077}" srcOrd="3" destOrd="0" presId="urn:microsoft.com/office/officeart/2018/2/layout/IconLabelList"/>
    <dgm:cxn modelId="{ED4B17AD-C58D-4087-B241-7901030DC169}" type="presParOf" srcId="{CD895E0C-7B45-45E1-8F7F-910FCACF02B0}" destId="{630FD0AB-C7EC-463C-9464-A4C49C9DB8CB}" srcOrd="4" destOrd="0" presId="urn:microsoft.com/office/officeart/2018/2/layout/IconLabelList"/>
    <dgm:cxn modelId="{1A38C400-1BF1-49A9-B5D1-67855B9C9996}" type="presParOf" srcId="{630FD0AB-C7EC-463C-9464-A4C49C9DB8CB}" destId="{6CFA071F-0A7A-465A-BB77-FCAB546C7D40}" srcOrd="0" destOrd="0" presId="urn:microsoft.com/office/officeart/2018/2/layout/IconLabelList"/>
    <dgm:cxn modelId="{B9667CA0-21B6-497F-B71D-8676ADE33D48}" type="presParOf" srcId="{630FD0AB-C7EC-463C-9464-A4C49C9DB8CB}" destId="{9DF4D59B-EBD7-438F-AE4E-48FDF082B19D}" srcOrd="1" destOrd="0" presId="urn:microsoft.com/office/officeart/2018/2/layout/IconLabelList"/>
    <dgm:cxn modelId="{DB31A97D-DFA8-4D7E-B3BA-8CB1FCBD2BC7}" type="presParOf" srcId="{630FD0AB-C7EC-463C-9464-A4C49C9DB8CB}" destId="{13AB4C16-9A5C-4024-A55D-186008D4E7C0}"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A6A28C-CB9F-4AA1-96FD-12165E2E1B54}">
      <dsp:nvSpPr>
        <dsp:cNvPr id="0" name=""/>
        <dsp:cNvSpPr/>
      </dsp:nvSpPr>
      <dsp:spPr>
        <a:xfrm>
          <a:off x="992889" y="1039860"/>
          <a:ext cx="1463222" cy="146322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7ED0257-DF4E-4D4D-8733-F47487CA6FD0}">
      <dsp:nvSpPr>
        <dsp:cNvPr id="0" name=""/>
        <dsp:cNvSpPr/>
      </dsp:nvSpPr>
      <dsp:spPr>
        <a:xfrm>
          <a:off x="112777" y="3928337"/>
          <a:ext cx="3251605"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100000"/>
            </a:lnSpc>
            <a:spcBef>
              <a:spcPct val="0"/>
            </a:spcBef>
            <a:spcAft>
              <a:spcPct val="35000"/>
            </a:spcAft>
            <a:buNone/>
          </a:pPr>
          <a:r>
            <a:rPr lang="en-US" sz="2500" kern="1200" dirty="0">
              <a:latin typeface="Times New Roman" panose="02020603050405020304" pitchFamily="18" charset="0"/>
              <a:cs typeface="Times New Roman" panose="02020603050405020304" pitchFamily="18" charset="0"/>
            </a:rPr>
            <a:t>Naïve Bayes</a:t>
          </a:r>
        </a:p>
      </dsp:txBody>
      <dsp:txXfrm>
        <a:off x="112777" y="3928337"/>
        <a:ext cx="3251605" cy="720000"/>
      </dsp:txXfrm>
    </dsp:sp>
    <dsp:sp modelId="{28FFA67C-6029-40B0-873A-76F5963047FC}">
      <dsp:nvSpPr>
        <dsp:cNvPr id="0" name=""/>
        <dsp:cNvSpPr/>
      </dsp:nvSpPr>
      <dsp:spPr>
        <a:xfrm>
          <a:off x="4813525" y="1049610"/>
          <a:ext cx="1463222" cy="146322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489A855-E5C6-4E55-A727-388220FAF082}">
      <dsp:nvSpPr>
        <dsp:cNvPr id="0" name=""/>
        <dsp:cNvSpPr/>
      </dsp:nvSpPr>
      <dsp:spPr>
        <a:xfrm>
          <a:off x="3641061" y="3903156"/>
          <a:ext cx="3251605" cy="6809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100000"/>
            </a:lnSpc>
            <a:spcBef>
              <a:spcPct val="0"/>
            </a:spcBef>
            <a:spcAft>
              <a:spcPct val="35000"/>
            </a:spcAft>
            <a:buNone/>
          </a:pPr>
          <a:r>
            <a:rPr lang="en-US" sz="2500" kern="1200" dirty="0">
              <a:latin typeface="Times New Roman" panose="02020603050405020304" pitchFamily="18" charset="0"/>
              <a:cs typeface="Times New Roman" panose="02020603050405020304" pitchFamily="18" charset="0"/>
            </a:rPr>
            <a:t>Logistic Regression</a:t>
          </a:r>
        </a:p>
      </dsp:txBody>
      <dsp:txXfrm>
        <a:off x="3641061" y="3903156"/>
        <a:ext cx="3251605" cy="680997"/>
      </dsp:txXfrm>
    </dsp:sp>
    <dsp:sp modelId="{6CFA071F-0A7A-465A-BB77-FCAB546C7D40}">
      <dsp:nvSpPr>
        <dsp:cNvPr id="0" name=""/>
        <dsp:cNvSpPr/>
      </dsp:nvSpPr>
      <dsp:spPr>
        <a:xfrm>
          <a:off x="8634162" y="1039860"/>
          <a:ext cx="1463222" cy="146322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3AB4C16-9A5C-4024-A55D-186008D4E7C0}">
      <dsp:nvSpPr>
        <dsp:cNvPr id="0" name=""/>
        <dsp:cNvSpPr/>
      </dsp:nvSpPr>
      <dsp:spPr>
        <a:xfrm>
          <a:off x="7522860" y="3902100"/>
          <a:ext cx="3251605"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100000"/>
            </a:lnSpc>
            <a:spcBef>
              <a:spcPct val="0"/>
            </a:spcBef>
            <a:spcAft>
              <a:spcPct val="35000"/>
            </a:spcAft>
            <a:buNone/>
          </a:pPr>
          <a:r>
            <a:rPr lang="en-US" sz="2500" kern="1200" dirty="0">
              <a:latin typeface="Times New Roman" panose="02020603050405020304" pitchFamily="18" charset="0"/>
              <a:cs typeface="Times New Roman" panose="02020603050405020304" pitchFamily="18" charset="0"/>
            </a:rPr>
            <a:t>Random Forest Classifier</a:t>
          </a:r>
        </a:p>
      </dsp:txBody>
      <dsp:txXfrm>
        <a:off x="7522860" y="3902100"/>
        <a:ext cx="3251605" cy="720000"/>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77394-0A20-4CF6-9066-CFC2C1C9D30F}"/>
              </a:ext>
            </a:extLst>
          </p:cNvPr>
          <p:cNvSpPr>
            <a:spLocks noGrp="1"/>
          </p:cNvSpPr>
          <p:nvPr>
            <p:ph type="ctrTitle"/>
          </p:nvPr>
        </p:nvSpPr>
        <p:spPr>
          <a:xfrm>
            <a:off x="3359149" y="389840"/>
            <a:ext cx="8281987" cy="2954655"/>
          </a:xfrm>
        </p:spPr>
        <p:txBody>
          <a:bodyPr anchor="t" anchorCtr="0">
            <a:normAutofit/>
          </a:bodyPr>
          <a:lstStyle>
            <a:lvl1pPr algn="l">
              <a:lnSpc>
                <a:spcPct val="100000"/>
              </a:lnSpc>
              <a:defRPr sz="6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F10971F-8922-4B23-9C80-0643D7E35026}"/>
              </a:ext>
            </a:extLst>
          </p:cNvPr>
          <p:cNvSpPr>
            <a:spLocks noGrp="1"/>
          </p:cNvSpPr>
          <p:nvPr>
            <p:ph type="subTitle" idx="1"/>
          </p:nvPr>
        </p:nvSpPr>
        <p:spPr>
          <a:xfrm>
            <a:off x="3359149" y="3536951"/>
            <a:ext cx="8281989" cy="2555874"/>
          </a:xfrm>
        </p:spPr>
        <p:txBody>
          <a:bodyPr>
            <a:normAutofit/>
          </a:bodyPr>
          <a:lstStyle>
            <a:lvl1pPr marL="0" indent="0" algn="l">
              <a:lnSpc>
                <a:spcPct val="100000"/>
              </a:lnSpc>
              <a:buNone/>
              <a:defRPr sz="2400">
                <a:solidFill>
                  <a:schemeClr val="tx1">
                    <a:alpha val="8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8B1BC074-1090-47AF-BDE8-3859BF574BA6}"/>
              </a:ext>
            </a:extLst>
          </p:cNvPr>
          <p:cNvSpPr>
            <a:spLocks noGrp="1"/>
          </p:cNvSpPr>
          <p:nvPr>
            <p:ph type="dt" sz="half" idx="10"/>
          </p:nvPr>
        </p:nvSpPr>
        <p:spPr/>
        <p:txBody>
          <a:bodyPr/>
          <a:lstStyle/>
          <a:p>
            <a:fld id="{72EA7947-E287-4738-8C82-07CE4F01EF03}" type="datetime2">
              <a:rPr lang="en-US" smtClean="0"/>
              <a:t>Tuesday, November 16, 2021</a:t>
            </a:fld>
            <a:endParaRPr lang="en-US" dirty="0"/>
          </a:p>
        </p:txBody>
      </p:sp>
      <p:sp>
        <p:nvSpPr>
          <p:cNvPr id="5" name="Footer Placeholder 4">
            <a:extLst>
              <a:ext uri="{FF2B5EF4-FFF2-40B4-BE49-F238E27FC236}">
                <a16:creationId xmlns:a16="http://schemas.microsoft.com/office/drawing/2014/main" id="{F1D6522F-D41A-4734-8BD1-BD6E5A37D04C}"/>
              </a:ext>
            </a:extLst>
          </p:cNvPr>
          <p:cNvSpPr>
            <a:spLocks noGrp="1"/>
          </p:cNvSpPr>
          <p:nvPr>
            <p:ph type="ftr" sz="quarter" idx="11"/>
          </p:nvPr>
        </p:nvSpPr>
        <p:spPr/>
        <p:txBody>
          <a:bodyPr/>
          <a:lstStyle/>
          <a:p>
            <a:r>
              <a:rPr lang="en-US"/>
              <a:t>Sample Footer</a:t>
            </a:r>
          </a:p>
        </p:txBody>
      </p:sp>
      <p:sp>
        <p:nvSpPr>
          <p:cNvPr id="6" name="Slide Number Placeholder 5">
            <a:extLst>
              <a:ext uri="{FF2B5EF4-FFF2-40B4-BE49-F238E27FC236}">
                <a16:creationId xmlns:a16="http://schemas.microsoft.com/office/drawing/2014/main" id="{D74D4206-406C-42A3-BBD4-44C043180931}"/>
              </a:ext>
            </a:extLst>
          </p:cNvPr>
          <p:cNvSpPr>
            <a:spLocks noGrp="1"/>
          </p:cNvSpPr>
          <p:nvPr>
            <p:ph type="sldNum" sz="quarter" idx="12"/>
          </p:nvPr>
        </p:nvSpPr>
        <p:spPr/>
        <p:txBody>
          <a:bodyPr/>
          <a:lstStyle/>
          <a:p>
            <a:fld id="{DBA1B0FB-D917-4C8C-928F-313BD683BF39}" type="slidenum">
              <a:rPr lang="en-US" smtClean="0"/>
              <a:t>‹#›</a:t>
            </a:fld>
            <a:endParaRPr lang="en-US"/>
          </a:p>
        </p:txBody>
      </p:sp>
      <p:sp>
        <p:nvSpPr>
          <p:cNvPr id="19" name="Freeform: Shape 18">
            <a:extLst>
              <a:ext uri="{FF2B5EF4-FFF2-40B4-BE49-F238E27FC236}">
                <a16:creationId xmlns:a16="http://schemas.microsoft.com/office/drawing/2014/main" id="{82184FF4-7029-4ED7-813A-192E60608764}"/>
              </a:ext>
            </a:extLst>
          </p:cNvPr>
          <p:cNvSpPr>
            <a:spLocks noChangeAspect="1"/>
          </p:cNvSpPr>
          <p:nvPr/>
        </p:nvSpPr>
        <p:spPr>
          <a:xfrm rot="2700000">
            <a:off x="612445" y="48188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Oval 19">
            <a:extLst>
              <a:ext uri="{FF2B5EF4-FFF2-40B4-BE49-F238E27FC236}">
                <a16:creationId xmlns:a16="http://schemas.microsoft.com/office/drawing/2014/main" id="{AAA7AB09-557C-41AD-9113-FF9F68FA1035}"/>
              </a:ext>
            </a:extLst>
          </p:cNvPr>
          <p:cNvSpPr/>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Oval 24">
            <a:extLst>
              <a:ext uri="{FF2B5EF4-FFF2-40B4-BE49-F238E27FC236}">
                <a16:creationId xmlns:a16="http://schemas.microsoft.com/office/drawing/2014/main" id="{EF99ECAA-1F11-4937-BBA6-51935AB44C9D}"/>
              </a:ext>
            </a:extLst>
          </p:cNvPr>
          <p:cNvSpPr>
            <a:spLocks noChangeAspect="1"/>
          </p:cNvSpPr>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34" name="Group 33">
            <a:extLst>
              <a:ext uri="{FF2B5EF4-FFF2-40B4-BE49-F238E27FC236}">
                <a16:creationId xmlns:a16="http://schemas.microsoft.com/office/drawing/2014/main" id="{79DE9FAB-6BBA-4CFE-B67D-77B47F01ECA4}"/>
              </a:ext>
            </a:extLst>
          </p:cNvPr>
          <p:cNvGrpSpPr/>
          <p:nvPr/>
        </p:nvGrpSpPr>
        <p:grpSpPr>
          <a:xfrm>
            <a:off x="1329952" y="4524379"/>
            <a:ext cx="1980001" cy="1363916"/>
            <a:chOff x="4879602" y="3781429"/>
            <a:chExt cx="1980001" cy="1363916"/>
          </a:xfrm>
        </p:grpSpPr>
        <p:sp>
          <p:nvSpPr>
            <p:cNvPr id="35" name="Freeform: Shape 34">
              <a:extLst>
                <a:ext uri="{FF2B5EF4-FFF2-40B4-BE49-F238E27FC236}">
                  <a16:creationId xmlns:a16="http://schemas.microsoft.com/office/drawing/2014/main" id="{79FAC916-D9BB-4794-81B4-7C47C67E850D}"/>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Freeform: Shape 35">
              <a:extLst>
                <a:ext uri="{FF2B5EF4-FFF2-40B4-BE49-F238E27FC236}">
                  <a16:creationId xmlns:a16="http://schemas.microsoft.com/office/drawing/2014/main" id="{B5CA2231-7A65-4D16-8400-A210CC41DB73}"/>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7" name="Oval 36">
              <a:extLst>
                <a:ext uri="{FF2B5EF4-FFF2-40B4-BE49-F238E27FC236}">
                  <a16:creationId xmlns:a16="http://schemas.microsoft.com/office/drawing/2014/main" id="{4B089C8C-B82B-4704-88E2-E857A5E21529}"/>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434B90C8-5B4D-456E-AD99-80EF748FDD72}"/>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Tree>
    <p:extLst>
      <p:ext uri="{BB962C8B-B14F-4D97-AF65-F5344CB8AC3E}">
        <p14:creationId xmlns:p14="http://schemas.microsoft.com/office/powerpoint/2010/main" val="23426175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879361-B9A1-48F2-9473-23DE30E2D151}"/>
              </a:ext>
            </a:extLst>
          </p:cNvPr>
          <p:cNvSpPr>
            <a:spLocks noGrp="1"/>
          </p:cNvSpPr>
          <p:nvPr>
            <p:ph type="title"/>
          </p:nvPr>
        </p:nvSpPr>
        <p:spPr>
          <a:xfrm>
            <a:off x="550862" y="503906"/>
            <a:ext cx="11090275" cy="1333057"/>
          </a:xfrm>
        </p:spPr>
        <p:txBody>
          <a:bodyPr vert="horz" wrap="square" lIns="0" tIns="0" rIns="0" bIns="0" rtlCol="0" anchor="t" anchorCtr="0">
            <a:normAutofit/>
          </a:bodyPr>
          <a:lstStyle>
            <a:lvl1pPr>
              <a:defRPr lang="en-US" dirty="0"/>
            </a:lvl1pPr>
          </a:lstStyle>
          <a:p>
            <a:pPr lvl="0"/>
            <a:r>
              <a:rPr lang="en-US"/>
              <a:t>Click to edit Master title style</a:t>
            </a:r>
            <a:endParaRPr lang="en-US" dirty="0"/>
          </a:p>
        </p:txBody>
      </p:sp>
      <p:sp>
        <p:nvSpPr>
          <p:cNvPr id="3" name="Vertical Text Placeholder 2">
            <a:extLst>
              <a:ext uri="{FF2B5EF4-FFF2-40B4-BE49-F238E27FC236}">
                <a16:creationId xmlns:a16="http://schemas.microsoft.com/office/drawing/2014/main" id="{FD986779-C2F3-447D-85F7-F6B0E2C97DC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661572-1A59-4E3B-BA65-3329E9468C69}"/>
              </a:ext>
            </a:extLst>
          </p:cNvPr>
          <p:cNvSpPr>
            <a:spLocks noGrp="1"/>
          </p:cNvSpPr>
          <p:nvPr>
            <p:ph type="dt" sz="half" idx="10"/>
          </p:nvPr>
        </p:nvSpPr>
        <p:spPr/>
        <p:txBody>
          <a:bodyPr/>
          <a:lstStyle/>
          <a:p>
            <a:fld id="{EE2EBD84-71F4-4271-8C46-0D47C0A9B12E}" type="datetime2">
              <a:rPr lang="en-US" smtClean="0"/>
              <a:t>Tuesday, November 16, 2021</a:t>
            </a:fld>
            <a:endParaRPr lang="en-US"/>
          </a:p>
        </p:txBody>
      </p:sp>
      <p:sp>
        <p:nvSpPr>
          <p:cNvPr id="5" name="Footer Placeholder 4">
            <a:extLst>
              <a:ext uri="{FF2B5EF4-FFF2-40B4-BE49-F238E27FC236}">
                <a16:creationId xmlns:a16="http://schemas.microsoft.com/office/drawing/2014/main" id="{AFEF84F1-99FE-4F0B-9E76-F581C2C1B6D9}"/>
              </a:ext>
            </a:extLst>
          </p:cNvPr>
          <p:cNvSpPr>
            <a:spLocks noGrp="1"/>
          </p:cNvSpPr>
          <p:nvPr>
            <p:ph type="ftr" sz="quarter" idx="11"/>
          </p:nvPr>
        </p:nvSpPr>
        <p:spPr/>
        <p:txBody>
          <a:bodyPr/>
          <a:lstStyle/>
          <a:p>
            <a:r>
              <a:rPr lang="en-US"/>
              <a:t>Sample Footer</a:t>
            </a:r>
          </a:p>
        </p:txBody>
      </p:sp>
      <p:sp>
        <p:nvSpPr>
          <p:cNvPr id="6" name="Slide Number Placeholder 5">
            <a:extLst>
              <a:ext uri="{FF2B5EF4-FFF2-40B4-BE49-F238E27FC236}">
                <a16:creationId xmlns:a16="http://schemas.microsoft.com/office/drawing/2014/main" id="{97B2D769-16B1-43C4-BF14-3175533511ED}"/>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36800967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E56583A-514F-4632-820D-E7EE236A465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173CBBB-7DDC-4437-8C7D-22A1C352027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4C69EBF-DA20-4024-8006-B158D571E08E}"/>
              </a:ext>
            </a:extLst>
          </p:cNvPr>
          <p:cNvSpPr>
            <a:spLocks noGrp="1"/>
          </p:cNvSpPr>
          <p:nvPr>
            <p:ph type="dt" sz="half" idx="10"/>
          </p:nvPr>
        </p:nvSpPr>
        <p:spPr/>
        <p:txBody>
          <a:bodyPr/>
          <a:lstStyle/>
          <a:p>
            <a:fld id="{ABAE0CE1-F450-4107-B2CB-17B18F8A3F4A}" type="datetime2">
              <a:rPr lang="en-US" smtClean="0"/>
              <a:t>Tuesday, November 16, 2021</a:t>
            </a:fld>
            <a:endParaRPr lang="en-US"/>
          </a:p>
        </p:txBody>
      </p:sp>
      <p:sp>
        <p:nvSpPr>
          <p:cNvPr id="5" name="Footer Placeholder 4">
            <a:extLst>
              <a:ext uri="{FF2B5EF4-FFF2-40B4-BE49-F238E27FC236}">
                <a16:creationId xmlns:a16="http://schemas.microsoft.com/office/drawing/2014/main" id="{ADBAC8B9-14B5-4DF1-994D-AB47DB3BA0C5}"/>
              </a:ext>
            </a:extLst>
          </p:cNvPr>
          <p:cNvSpPr>
            <a:spLocks noGrp="1"/>
          </p:cNvSpPr>
          <p:nvPr>
            <p:ph type="ftr" sz="quarter" idx="11"/>
          </p:nvPr>
        </p:nvSpPr>
        <p:spPr/>
        <p:txBody>
          <a:bodyPr/>
          <a:lstStyle/>
          <a:p>
            <a:r>
              <a:rPr lang="en-US"/>
              <a:t>Sample Footer</a:t>
            </a:r>
          </a:p>
        </p:txBody>
      </p:sp>
      <p:sp>
        <p:nvSpPr>
          <p:cNvPr id="6" name="Slide Number Placeholder 5">
            <a:extLst>
              <a:ext uri="{FF2B5EF4-FFF2-40B4-BE49-F238E27FC236}">
                <a16:creationId xmlns:a16="http://schemas.microsoft.com/office/drawing/2014/main" id="{C7876582-5F9B-4F5E-AAD5-D608CB68EA3D}"/>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32693820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3BDBC526-6DCD-4FF6-8395-D8C22E46E527}"/>
              </a:ext>
            </a:extLst>
          </p:cNvPr>
          <p:cNvGrpSpPr/>
          <p:nvPr/>
        </p:nvGrpSpPr>
        <p:grpSpPr>
          <a:xfrm>
            <a:off x="613998" y="5334748"/>
            <a:ext cx="678135" cy="990000"/>
            <a:chOff x="10490969" y="1448827"/>
            <a:chExt cx="678135" cy="990000"/>
          </a:xfrm>
        </p:grpSpPr>
        <p:sp>
          <p:nvSpPr>
            <p:cNvPr id="13" name="Freeform: Shape 12">
              <a:extLst>
                <a:ext uri="{FF2B5EF4-FFF2-40B4-BE49-F238E27FC236}">
                  <a16:creationId xmlns:a16="http://schemas.microsoft.com/office/drawing/2014/main" id="{02ECB475-568C-47AC-B16D-2E202DEB2DE0}"/>
                </a:ext>
              </a:extLst>
            </p:cNvPr>
            <p:cNvSpPr>
              <a:spLocks noChangeAspect="1"/>
            </p:cNvSpPr>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4" name="Oval 13">
              <a:extLst>
                <a:ext uri="{FF2B5EF4-FFF2-40B4-BE49-F238E27FC236}">
                  <a16:creationId xmlns:a16="http://schemas.microsoft.com/office/drawing/2014/main" id="{080D8764-525A-441E-B58F-068E82F09714}"/>
                </a:ext>
              </a:extLst>
            </p:cNvPr>
            <p:cNvSpPr/>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Oval 14">
              <a:extLst>
                <a:ext uri="{FF2B5EF4-FFF2-40B4-BE49-F238E27FC236}">
                  <a16:creationId xmlns:a16="http://schemas.microsoft.com/office/drawing/2014/main" id="{11196109-6F2B-4738-B2FC-2CCC753AABD4}"/>
                </a:ext>
              </a:extLst>
            </p:cNvPr>
            <p:cNvSpPr/>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 name="Freeform: Shape 15">
              <a:extLst>
                <a:ext uri="{FF2B5EF4-FFF2-40B4-BE49-F238E27FC236}">
                  <a16:creationId xmlns:a16="http://schemas.microsoft.com/office/drawing/2014/main" id="{F7E468C2-69B8-470B-85E3-801A3CB1D7E2}"/>
                </a:ext>
              </a:extLst>
            </p:cNvPr>
            <p:cNvSpPr>
              <a:spLocks noChangeAspect="1"/>
            </p:cNvSpPr>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p:nvSpPr>
          <p:cNvPr id="2" name="Title 1">
            <a:extLst>
              <a:ext uri="{FF2B5EF4-FFF2-40B4-BE49-F238E27FC236}">
                <a16:creationId xmlns:a16="http://schemas.microsoft.com/office/drawing/2014/main" id="{B1A4B040-51E3-4DA0-B21D-EEE173E7536F}"/>
              </a:ext>
            </a:extLst>
          </p:cNvPr>
          <p:cNvSpPr>
            <a:spLocks noGrp="1"/>
          </p:cNvSpPr>
          <p:nvPr>
            <p:ph type="title"/>
          </p:nvPr>
        </p:nvSpPr>
        <p:spPr>
          <a:xfrm>
            <a:off x="550862" y="549275"/>
            <a:ext cx="11091600" cy="1332000"/>
          </a:xfrm>
        </p:spPr>
        <p:txBody>
          <a:bodyPr vert="horz" wrap="square" lIns="0" tIns="0" rIns="0" bIns="0" rtlCol="0" anchor="t" anchorCtr="0">
            <a:normAutofit/>
          </a:bodyPr>
          <a:lstStyle>
            <a:lvl1pPr>
              <a:defRPr lang="en-US" dirty="0"/>
            </a:lvl1pPr>
          </a:lstStyle>
          <a:p>
            <a:pPr lvl="0">
              <a:lnSpc>
                <a:spcPct val="100000"/>
              </a:lnSpc>
            </a:pPr>
            <a:r>
              <a:rPr lang="en-US"/>
              <a:t>Click to edit Master title style</a:t>
            </a:r>
            <a:endParaRPr lang="en-US" dirty="0"/>
          </a:p>
        </p:txBody>
      </p:sp>
      <p:sp>
        <p:nvSpPr>
          <p:cNvPr id="3" name="Content Placeholder 2">
            <a:extLst>
              <a:ext uri="{FF2B5EF4-FFF2-40B4-BE49-F238E27FC236}">
                <a16:creationId xmlns:a16="http://schemas.microsoft.com/office/drawing/2014/main" id="{F8A2CD90-429B-4A55-B6C8-DD6CE6994118}"/>
              </a:ext>
            </a:extLst>
          </p:cNvPr>
          <p:cNvSpPr>
            <a:spLocks noGrp="1"/>
          </p:cNvSpPr>
          <p:nvPr>
            <p:ph idx="1"/>
          </p:nvPr>
        </p:nvSpPr>
        <p:spPr>
          <a:xfrm>
            <a:off x="550863" y="2113199"/>
            <a:ext cx="11090274" cy="39796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4D4EE704-5DCA-484E-85E0-0E3A7B1C5046}"/>
              </a:ext>
            </a:extLst>
          </p:cNvPr>
          <p:cNvSpPr>
            <a:spLocks noGrp="1"/>
          </p:cNvSpPr>
          <p:nvPr>
            <p:ph type="dt" sz="half" idx="10"/>
          </p:nvPr>
        </p:nvSpPr>
        <p:spPr/>
        <p:txBody>
          <a:bodyPr/>
          <a:lstStyle/>
          <a:p>
            <a:fld id="{6FE8C025-CD7A-4966-867E-81CF82B15267}" type="datetime2">
              <a:rPr lang="en-US" smtClean="0"/>
              <a:t>Tuesday, November 16, 2021</a:t>
            </a:fld>
            <a:endParaRPr lang="en-US"/>
          </a:p>
        </p:txBody>
      </p:sp>
      <p:sp>
        <p:nvSpPr>
          <p:cNvPr id="5" name="Footer Placeholder 4">
            <a:extLst>
              <a:ext uri="{FF2B5EF4-FFF2-40B4-BE49-F238E27FC236}">
                <a16:creationId xmlns:a16="http://schemas.microsoft.com/office/drawing/2014/main" id="{4CA69B66-1C18-44A2-93F7-97DED26F24AB}"/>
              </a:ext>
            </a:extLst>
          </p:cNvPr>
          <p:cNvSpPr>
            <a:spLocks noGrp="1"/>
          </p:cNvSpPr>
          <p:nvPr>
            <p:ph type="ftr" sz="quarter" idx="11"/>
          </p:nvPr>
        </p:nvSpPr>
        <p:spPr/>
        <p:txBody>
          <a:bodyPr/>
          <a:lstStyle/>
          <a:p>
            <a:r>
              <a:rPr lang="en-US"/>
              <a:t>Sample Footer</a:t>
            </a:r>
          </a:p>
        </p:txBody>
      </p:sp>
      <p:sp>
        <p:nvSpPr>
          <p:cNvPr id="6" name="Slide Number Placeholder 5">
            <a:extLst>
              <a:ext uri="{FF2B5EF4-FFF2-40B4-BE49-F238E27FC236}">
                <a16:creationId xmlns:a16="http://schemas.microsoft.com/office/drawing/2014/main" id="{7E44B5A0-66FA-433A-8DC5-C097C63B4DFC}"/>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4107436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48" name="Group 47">
            <a:extLst>
              <a:ext uri="{FF2B5EF4-FFF2-40B4-BE49-F238E27FC236}">
                <a16:creationId xmlns:a16="http://schemas.microsoft.com/office/drawing/2014/main" id="{4644CBB8-40B8-42F8-9172-07A476341DDA}"/>
              </a:ext>
            </a:extLst>
          </p:cNvPr>
          <p:cNvGrpSpPr/>
          <p:nvPr/>
        </p:nvGrpSpPr>
        <p:grpSpPr>
          <a:xfrm>
            <a:off x="356481" y="879007"/>
            <a:ext cx="734257" cy="760506"/>
            <a:chOff x="5243759" y="1363788"/>
            <a:chExt cx="734257" cy="760506"/>
          </a:xfrm>
        </p:grpSpPr>
        <p:sp>
          <p:nvSpPr>
            <p:cNvPr id="49" name="Freeform 5">
              <a:extLst>
                <a:ext uri="{FF2B5EF4-FFF2-40B4-BE49-F238E27FC236}">
                  <a16:creationId xmlns:a16="http://schemas.microsoft.com/office/drawing/2014/main" id="{35CE073E-302A-4AA7-98C7-8667DDDCFA18}"/>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0" name="Freeform 6">
              <a:extLst>
                <a:ext uri="{FF2B5EF4-FFF2-40B4-BE49-F238E27FC236}">
                  <a16:creationId xmlns:a16="http://schemas.microsoft.com/office/drawing/2014/main" id="{4FD1AE2F-DD70-4E93-B905-E052A23F0B1C}"/>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1" name="Freeform 8">
              <a:extLst>
                <a:ext uri="{FF2B5EF4-FFF2-40B4-BE49-F238E27FC236}">
                  <a16:creationId xmlns:a16="http://schemas.microsoft.com/office/drawing/2014/main" id="{E8D529E5-8838-47F0-98A4-2D46F11E499C}"/>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45DA2564-D3DB-48AD-83F0-6CC6B5743960}"/>
              </a:ext>
            </a:extLst>
          </p:cNvPr>
          <p:cNvSpPr>
            <a:spLocks noGrp="1"/>
          </p:cNvSpPr>
          <p:nvPr>
            <p:ph type="title"/>
          </p:nvPr>
        </p:nvSpPr>
        <p:spPr>
          <a:xfrm>
            <a:off x="563563" y="474345"/>
            <a:ext cx="11077574" cy="2954655"/>
          </a:xfrm>
        </p:spPr>
        <p:txBody>
          <a:bodyPr vert="horz" wrap="square" lIns="0" tIns="0" rIns="0" bIns="0" rtlCol="0" anchor="b" anchorCtr="0">
            <a:normAutofit/>
          </a:bodyPr>
          <a:lstStyle>
            <a:lvl1pPr>
              <a:defRPr lang="en-US" sz="6400" dirty="0"/>
            </a:lvl1pPr>
          </a:lstStyle>
          <a:p>
            <a:pPr lvl="0">
              <a:lnSpc>
                <a:spcPct val="100000"/>
              </a:lnSpc>
            </a:pPr>
            <a:r>
              <a:rPr lang="en-US"/>
              <a:t>Click to edit Master title style</a:t>
            </a:r>
            <a:endParaRPr lang="en-US" dirty="0"/>
          </a:p>
        </p:txBody>
      </p:sp>
      <p:sp>
        <p:nvSpPr>
          <p:cNvPr id="4" name="Date Placeholder 3">
            <a:extLst>
              <a:ext uri="{FF2B5EF4-FFF2-40B4-BE49-F238E27FC236}">
                <a16:creationId xmlns:a16="http://schemas.microsoft.com/office/drawing/2014/main" id="{56403DDF-462A-45CE-931B-010AB4F73C3F}"/>
              </a:ext>
            </a:extLst>
          </p:cNvPr>
          <p:cNvSpPr>
            <a:spLocks noGrp="1"/>
          </p:cNvSpPr>
          <p:nvPr>
            <p:ph type="dt" sz="half" idx="10"/>
          </p:nvPr>
        </p:nvSpPr>
        <p:spPr/>
        <p:txBody>
          <a:bodyPr/>
          <a:lstStyle/>
          <a:p>
            <a:fld id="{FE809929-0719-4517-94D6-FDF7F99E70F6}" type="datetime2">
              <a:rPr lang="en-US" smtClean="0"/>
              <a:t>Tuesday, November 16, 2021</a:t>
            </a:fld>
            <a:endParaRPr lang="en-US"/>
          </a:p>
        </p:txBody>
      </p:sp>
      <p:sp>
        <p:nvSpPr>
          <p:cNvPr id="5" name="Footer Placeholder 4">
            <a:extLst>
              <a:ext uri="{FF2B5EF4-FFF2-40B4-BE49-F238E27FC236}">
                <a16:creationId xmlns:a16="http://schemas.microsoft.com/office/drawing/2014/main" id="{39E10702-2ACF-4768-9E91-8CB87B89594D}"/>
              </a:ext>
            </a:extLst>
          </p:cNvPr>
          <p:cNvSpPr>
            <a:spLocks noGrp="1"/>
          </p:cNvSpPr>
          <p:nvPr>
            <p:ph type="ftr" sz="quarter" idx="11"/>
          </p:nvPr>
        </p:nvSpPr>
        <p:spPr/>
        <p:txBody>
          <a:bodyPr/>
          <a:lstStyle/>
          <a:p>
            <a:r>
              <a:rPr lang="en-US"/>
              <a:t>Sample Footer</a:t>
            </a:r>
          </a:p>
        </p:txBody>
      </p:sp>
      <p:sp>
        <p:nvSpPr>
          <p:cNvPr id="6" name="Slide Number Placeholder 5">
            <a:extLst>
              <a:ext uri="{FF2B5EF4-FFF2-40B4-BE49-F238E27FC236}">
                <a16:creationId xmlns:a16="http://schemas.microsoft.com/office/drawing/2014/main" id="{E8DFA722-391E-4FCF-8E15-0D7E2EC02B63}"/>
              </a:ext>
            </a:extLst>
          </p:cNvPr>
          <p:cNvSpPr>
            <a:spLocks noGrp="1"/>
          </p:cNvSpPr>
          <p:nvPr>
            <p:ph type="sldNum" sz="quarter" idx="12"/>
          </p:nvPr>
        </p:nvSpPr>
        <p:spPr/>
        <p:txBody>
          <a:bodyPr/>
          <a:lstStyle/>
          <a:p>
            <a:fld id="{DBA1B0FB-D917-4C8C-928F-313BD683BF39}" type="slidenum">
              <a:rPr lang="en-US" smtClean="0"/>
              <a:t>‹#›</a:t>
            </a:fld>
            <a:endParaRPr lang="en-US"/>
          </a:p>
        </p:txBody>
      </p:sp>
      <p:sp>
        <p:nvSpPr>
          <p:cNvPr id="3" name="Text Placeholder 2">
            <a:extLst>
              <a:ext uri="{FF2B5EF4-FFF2-40B4-BE49-F238E27FC236}">
                <a16:creationId xmlns:a16="http://schemas.microsoft.com/office/drawing/2014/main" id="{76EEA752-36DA-440B-8747-0EB2914080EE}"/>
              </a:ext>
            </a:extLst>
          </p:cNvPr>
          <p:cNvSpPr>
            <a:spLocks noGrp="1"/>
          </p:cNvSpPr>
          <p:nvPr>
            <p:ph type="body" idx="1"/>
          </p:nvPr>
        </p:nvSpPr>
        <p:spPr>
          <a:xfrm>
            <a:off x="566271" y="3629772"/>
            <a:ext cx="11074866" cy="2678953"/>
          </a:xfrm>
        </p:spPr>
        <p:txBody>
          <a:bodyPr>
            <a:normAutofit/>
          </a:bodyPr>
          <a:lstStyle>
            <a:lvl1pPr marL="0" indent="0">
              <a:lnSpc>
                <a:spcPct val="110000"/>
              </a:lnSpc>
              <a:spcBef>
                <a:spcPts val="0"/>
              </a:spcBef>
              <a:buNone/>
              <a:defRPr sz="2400">
                <a:solidFill>
                  <a:schemeClr val="tx1">
                    <a:alpha val="8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1" name="Freeform: Shape 40">
            <a:extLst>
              <a:ext uri="{FF2B5EF4-FFF2-40B4-BE49-F238E27FC236}">
                <a16:creationId xmlns:a16="http://schemas.microsoft.com/office/drawing/2014/main" id="{0BCC02B0-8581-4752-B7BC-3CE1EF17B9F7}"/>
              </a:ext>
            </a:extLst>
          </p:cNvPr>
          <p:cNvSpPr>
            <a:spLocks noChangeAspect="1"/>
          </p:cNvSpPr>
          <p:nvPr/>
        </p:nvSpPr>
        <p:spPr>
          <a:xfrm rot="18900000">
            <a:off x="11209132" y="4448189"/>
            <a:ext cx="999200" cy="1262947"/>
          </a:xfrm>
          <a:custGeom>
            <a:avLst/>
            <a:gdLst>
              <a:gd name="connsiteX0" fmla="*/ 540000 w 999200"/>
              <a:gd name="connsiteY0" fmla="*/ 0 h 1262947"/>
              <a:gd name="connsiteX1" fmla="*/ 999200 w 999200"/>
              <a:gd name="connsiteY1" fmla="*/ 815317 h 1262947"/>
              <a:gd name="connsiteX2" fmla="*/ 552185 w 999200"/>
              <a:gd name="connsiteY2" fmla="*/ 1262333 h 1262947"/>
              <a:gd name="connsiteX3" fmla="*/ 540000 w 999200"/>
              <a:gd name="connsiteY3" fmla="*/ 1262947 h 1262947"/>
              <a:gd name="connsiteX4" fmla="*/ 0 w 999200"/>
              <a:gd name="connsiteY4" fmla="*/ 992947 h 1262947"/>
              <a:gd name="connsiteX5" fmla="*/ 10971 w 999200"/>
              <a:gd name="connsiteY5" fmla="*/ 938533 h 1262947"/>
              <a:gd name="connsiteX6" fmla="*/ 15626 w 999200"/>
              <a:gd name="connsiteY6" fmla="*/ 931034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9200" h="1262947">
                <a:moveTo>
                  <a:pt x="540000" y="0"/>
                </a:moveTo>
                <a:lnTo>
                  <a:pt x="999200" y="815317"/>
                </a:lnTo>
                <a:lnTo>
                  <a:pt x="552185" y="1262333"/>
                </a:lnTo>
                <a:lnTo>
                  <a:pt x="540000" y="1262947"/>
                </a:lnTo>
                <a:cubicBezTo>
                  <a:pt x="241766" y="1262947"/>
                  <a:pt x="0" y="1142064"/>
                  <a:pt x="0" y="992947"/>
                </a:cubicBezTo>
                <a:cubicBezTo>
                  <a:pt x="0" y="974307"/>
                  <a:pt x="3778" y="956109"/>
                  <a:pt x="10971" y="938533"/>
                </a:cubicBezTo>
                <a:lnTo>
                  <a:pt x="15626" y="931034"/>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10200000" scaled="0"/>
          </a:gradFill>
          <a:ln>
            <a:noFill/>
          </a:ln>
          <a:effectLst>
            <a:innerShdw blurRad="254000" dist="101600" dir="42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3" name="Freeform: Shape 42">
            <a:extLst>
              <a:ext uri="{FF2B5EF4-FFF2-40B4-BE49-F238E27FC236}">
                <a16:creationId xmlns:a16="http://schemas.microsoft.com/office/drawing/2014/main" id="{EA0FF4DB-8180-4D26-AEAE-7ECDB670F71D}"/>
              </a:ext>
            </a:extLst>
          </p:cNvPr>
          <p:cNvSpPr/>
          <p:nvPr/>
        </p:nvSpPr>
        <p:spPr>
          <a:xfrm rot="2700000">
            <a:off x="11686937" y="4853516"/>
            <a:ext cx="540000" cy="978284"/>
          </a:xfrm>
          <a:custGeom>
            <a:avLst/>
            <a:gdLst>
              <a:gd name="connsiteX0" fmla="*/ 113288 w 540000"/>
              <a:gd name="connsiteY0" fmla="*/ 0 h 978284"/>
              <a:gd name="connsiteX1" fmla="*/ 539386 w 540000"/>
              <a:gd name="connsiteY1" fmla="*/ 426099 h 978284"/>
              <a:gd name="connsiteX2" fmla="*/ 540000 w 540000"/>
              <a:gd name="connsiteY2" fmla="*/ 438284 h 978284"/>
              <a:gd name="connsiteX3" fmla="*/ 270000 w 540000"/>
              <a:gd name="connsiteY3" fmla="*/ 978284 h 978284"/>
              <a:gd name="connsiteX4" fmla="*/ 0 w 540000"/>
              <a:gd name="connsiteY4" fmla="*/ 438284 h 978284"/>
              <a:gd name="connsiteX5" fmla="*/ 79081 w 540000"/>
              <a:gd name="connsiteY5" fmla="*/ 56446 h 978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000" h="978284">
                <a:moveTo>
                  <a:pt x="113288" y="0"/>
                </a:moveTo>
                <a:lnTo>
                  <a:pt x="539386" y="426099"/>
                </a:lnTo>
                <a:lnTo>
                  <a:pt x="540000" y="438284"/>
                </a:lnTo>
                <a:cubicBezTo>
                  <a:pt x="540000" y="736518"/>
                  <a:pt x="419117" y="978284"/>
                  <a:pt x="270000" y="978284"/>
                </a:cubicBezTo>
                <a:cubicBezTo>
                  <a:pt x="120883" y="978284"/>
                  <a:pt x="0" y="736518"/>
                  <a:pt x="0" y="438284"/>
                </a:cubicBezTo>
                <a:cubicBezTo>
                  <a:pt x="0" y="289167"/>
                  <a:pt x="30220" y="154167"/>
                  <a:pt x="79081" y="56446"/>
                </a:cubicBezTo>
                <a:close/>
              </a:path>
            </a:pathLst>
          </a:cu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18349781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2" name="Oval 21">
            <a:extLst>
              <a:ext uri="{FF2B5EF4-FFF2-40B4-BE49-F238E27FC236}">
                <a16:creationId xmlns:a16="http://schemas.microsoft.com/office/drawing/2014/main" id="{94729CA3-91C4-4A89-9448-A2F0E409177A}"/>
              </a:ext>
            </a:extLst>
          </p:cNvPr>
          <p:cNvSpPr>
            <a:spLocks noChangeAspect="1"/>
          </p:cNvSpPr>
          <p:nvPr/>
        </p:nvSpPr>
        <p:spPr>
          <a:xfrm>
            <a:off x="11069864" y="33337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3" name="Group 12">
            <a:extLst>
              <a:ext uri="{FF2B5EF4-FFF2-40B4-BE49-F238E27FC236}">
                <a16:creationId xmlns:a16="http://schemas.microsoft.com/office/drawing/2014/main" id="{168347B7-45FA-4A01-924D-DC385B720B3E}"/>
              </a:ext>
            </a:extLst>
          </p:cNvPr>
          <p:cNvGrpSpPr/>
          <p:nvPr/>
        </p:nvGrpSpPr>
        <p:grpSpPr>
          <a:xfrm>
            <a:off x="331786" y="5528198"/>
            <a:ext cx="631474" cy="667800"/>
            <a:chOff x="2994153" y="1378666"/>
            <a:chExt cx="631474" cy="667800"/>
          </a:xfrm>
        </p:grpSpPr>
        <p:sp>
          <p:nvSpPr>
            <p:cNvPr id="20" name="Freeform: Shape 19">
              <a:extLst>
                <a:ext uri="{FF2B5EF4-FFF2-40B4-BE49-F238E27FC236}">
                  <a16:creationId xmlns:a16="http://schemas.microsoft.com/office/drawing/2014/main" id="{31167DA1-25D1-4E60-A62E-42B6F56A96EC}"/>
                </a:ext>
              </a:extLst>
            </p:cNvPr>
            <p:cNvSpPr>
              <a:spLocks noChangeAspect="1"/>
            </p:cNvSpPr>
            <p:nvPr/>
          </p:nvSpPr>
          <p:spPr>
            <a:xfrm rot="2700000">
              <a:off x="3039890" y="1332929"/>
              <a:ext cx="540000"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Oval 20">
              <a:extLst>
                <a:ext uri="{FF2B5EF4-FFF2-40B4-BE49-F238E27FC236}">
                  <a16:creationId xmlns:a16="http://schemas.microsoft.com/office/drawing/2014/main" id="{6B7B7215-A661-477E-91D0-CDBE5564D2B9}"/>
                </a:ext>
              </a:extLst>
            </p:cNvPr>
            <p:cNvSpPr/>
            <p:nvPr/>
          </p:nvSpPr>
          <p:spPr>
            <a:xfrm rot="8100000">
              <a:off x="3047090" y="1506466"/>
              <a:ext cx="270000" cy="54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8978E540-142B-4A82-9C3F-E61BC190AEED}"/>
              </a:ext>
            </a:extLst>
          </p:cNvPr>
          <p:cNvSpPr>
            <a:spLocks noGrp="1"/>
          </p:cNvSpPr>
          <p:nvPr>
            <p:ph type="title"/>
          </p:nvPr>
        </p:nvSpPr>
        <p:spPr>
          <a:xfrm>
            <a:off x="550863" y="549275"/>
            <a:ext cx="11090274" cy="1332000"/>
          </a:xfrm>
        </p:spPr>
        <p:txBody>
          <a:bodyPr/>
          <a:lstStyle>
            <a:lvl1pPr>
              <a:lnSpc>
                <a:spcPct val="100000"/>
              </a:lnSpc>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2C6BF36-D4F5-4363-B440-BDAE50BBD4B6}"/>
              </a:ext>
            </a:extLst>
          </p:cNvPr>
          <p:cNvSpPr>
            <a:spLocks noGrp="1"/>
          </p:cNvSpPr>
          <p:nvPr>
            <p:ph sz="half" idx="1"/>
          </p:nvPr>
        </p:nvSpPr>
        <p:spPr>
          <a:xfrm>
            <a:off x="550862" y="2097175"/>
            <a:ext cx="5435600" cy="3995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F8362910-87AA-4E67-992D-8D4822FD89FE}"/>
              </a:ext>
            </a:extLst>
          </p:cNvPr>
          <p:cNvSpPr>
            <a:spLocks noGrp="1"/>
          </p:cNvSpPr>
          <p:nvPr>
            <p:ph sz="half" idx="2"/>
          </p:nvPr>
        </p:nvSpPr>
        <p:spPr>
          <a:xfrm>
            <a:off x="6205538" y="2097175"/>
            <a:ext cx="5435600" cy="3995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BB99A8AF-0998-4613-B1D8-C14ECBFFDF67}"/>
              </a:ext>
            </a:extLst>
          </p:cNvPr>
          <p:cNvSpPr>
            <a:spLocks noGrp="1"/>
          </p:cNvSpPr>
          <p:nvPr>
            <p:ph type="dt" sz="half" idx="10"/>
          </p:nvPr>
        </p:nvSpPr>
        <p:spPr/>
        <p:txBody>
          <a:bodyPr/>
          <a:lstStyle/>
          <a:p>
            <a:fld id="{20E95673-5512-4AAA-9AEB-E00C61EC65D5}" type="datetime2">
              <a:rPr lang="en-US" smtClean="0"/>
              <a:t>Tuesday, November 16, 2021</a:t>
            </a:fld>
            <a:endParaRPr lang="en-US"/>
          </a:p>
        </p:txBody>
      </p:sp>
      <p:sp>
        <p:nvSpPr>
          <p:cNvPr id="6" name="Footer Placeholder 5">
            <a:extLst>
              <a:ext uri="{FF2B5EF4-FFF2-40B4-BE49-F238E27FC236}">
                <a16:creationId xmlns:a16="http://schemas.microsoft.com/office/drawing/2014/main" id="{66E44EAA-B8A9-4428-A9DF-1174DA940990}"/>
              </a:ext>
            </a:extLst>
          </p:cNvPr>
          <p:cNvSpPr>
            <a:spLocks noGrp="1"/>
          </p:cNvSpPr>
          <p:nvPr>
            <p:ph type="ftr" sz="quarter" idx="11"/>
          </p:nvPr>
        </p:nvSpPr>
        <p:spPr/>
        <p:txBody>
          <a:bodyPr/>
          <a:lstStyle/>
          <a:p>
            <a:r>
              <a:rPr lang="en-US"/>
              <a:t>Sample Footer</a:t>
            </a:r>
          </a:p>
        </p:txBody>
      </p:sp>
      <p:sp>
        <p:nvSpPr>
          <p:cNvPr id="7" name="Slide Number Placeholder 6">
            <a:extLst>
              <a:ext uri="{FF2B5EF4-FFF2-40B4-BE49-F238E27FC236}">
                <a16:creationId xmlns:a16="http://schemas.microsoft.com/office/drawing/2014/main" id="{19E5C381-C899-4BF9-B584-2D78074D1CB2}"/>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10046373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2" name="Oval 11">
            <a:extLst>
              <a:ext uri="{FF2B5EF4-FFF2-40B4-BE49-F238E27FC236}">
                <a16:creationId xmlns:a16="http://schemas.microsoft.com/office/drawing/2014/main" id="{FD65A50E-2F73-4426-8586-9731AFA2D2E0}"/>
              </a:ext>
            </a:extLst>
          </p:cNvPr>
          <p:cNvSpPr>
            <a:spLocks noChangeAspect="1"/>
          </p:cNvSpPr>
          <p:nvPr/>
        </p:nvSpPr>
        <p:spPr>
          <a:xfrm>
            <a:off x="11091612" y="5893466"/>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Rectangle 10">
            <a:extLst>
              <a:ext uri="{FF2B5EF4-FFF2-40B4-BE49-F238E27FC236}">
                <a16:creationId xmlns:a16="http://schemas.microsoft.com/office/drawing/2014/main" id="{EB89C080-4102-49AE-BDA9-59A4A67E2486}"/>
              </a:ext>
            </a:extLst>
          </p:cNvPr>
          <p:cNvSpPr/>
          <p:nvPr/>
        </p:nvSpPr>
        <p:spPr>
          <a:xfrm>
            <a:off x="11451612" y="5827878"/>
            <a:ext cx="379049" cy="360000"/>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DE62014-F04C-495A-964E-6B888D49CDE9}"/>
              </a:ext>
            </a:extLst>
          </p:cNvPr>
          <p:cNvSpPr>
            <a:spLocks noGrp="1"/>
          </p:cNvSpPr>
          <p:nvPr>
            <p:ph type="title"/>
          </p:nvPr>
        </p:nvSpPr>
        <p:spPr>
          <a:xfrm>
            <a:off x="550862" y="549275"/>
            <a:ext cx="11097551" cy="1332000"/>
          </a:xfrm>
        </p:spPr>
        <p:txBody>
          <a:bodyPr vert="horz" wrap="square" lIns="0" tIns="0" rIns="0" bIns="0" rtlCol="0" anchor="t" anchorCtr="0">
            <a:normAutofit/>
          </a:bodyPr>
          <a:lstStyle>
            <a:lvl1pPr>
              <a:defRPr lang="en-US" sz="3200" dirty="0"/>
            </a:lvl1pPr>
          </a:lstStyle>
          <a:p>
            <a:pPr lvl="0">
              <a:lnSpc>
                <a:spcPct val="100000"/>
              </a:lnSpc>
            </a:pPr>
            <a:r>
              <a:rPr lang="en-US"/>
              <a:t>Click to edit Master title style</a:t>
            </a:r>
            <a:endParaRPr lang="en-US" dirty="0"/>
          </a:p>
        </p:txBody>
      </p:sp>
      <p:sp>
        <p:nvSpPr>
          <p:cNvPr id="3" name="Text Placeholder 2">
            <a:extLst>
              <a:ext uri="{FF2B5EF4-FFF2-40B4-BE49-F238E27FC236}">
                <a16:creationId xmlns:a16="http://schemas.microsoft.com/office/drawing/2014/main" id="{555DF027-E633-44EE-ACA0-C205930AA93E}"/>
              </a:ext>
            </a:extLst>
          </p:cNvPr>
          <p:cNvSpPr>
            <a:spLocks noGrp="1"/>
          </p:cNvSpPr>
          <p:nvPr>
            <p:ph type="body" idx="1"/>
          </p:nvPr>
        </p:nvSpPr>
        <p:spPr>
          <a:xfrm>
            <a:off x="550864" y="1881275"/>
            <a:ext cx="5437186" cy="535354"/>
          </a:xfrm>
        </p:spPr>
        <p:txBody>
          <a:bodyPr anchor="b">
            <a:normAutofit/>
          </a:bodyPr>
          <a:lstStyle>
            <a:lvl1pPr marL="0" indent="0">
              <a:buNone/>
              <a:defRPr sz="14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BA4F363-FEEF-4CD2-A18E-17AE8D485171}"/>
              </a:ext>
            </a:extLst>
          </p:cNvPr>
          <p:cNvSpPr>
            <a:spLocks noGrp="1"/>
          </p:cNvSpPr>
          <p:nvPr>
            <p:ph sz="half" idx="2"/>
          </p:nvPr>
        </p:nvSpPr>
        <p:spPr>
          <a:xfrm>
            <a:off x="550863" y="2577270"/>
            <a:ext cx="5429114" cy="351555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34E50F8C-4D64-40FD-AE8C-6A1F3C2A84ED}"/>
              </a:ext>
            </a:extLst>
          </p:cNvPr>
          <p:cNvSpPr>
            <a:spLocks noGrp="1"/>
          </p:cNvSpPr>
          <p:nvPr>
            <p:ph type="body" sz="quarter" idx="3"/>
          </p:nvPr>
        </p:nvSpPr>
        <p:spPr>
          <a:xfrm>
            <a:off x="6212024" y="1881275"/>
            <a:ext cx="5436392" cy="535354"/>
          </a:xfrm>
        </p:spPr>
        <p:txBody>
          <a:bodyPr vert="horz" wrap="square" lIns="0" tIns="0" rIns="0" bIns="0" rtlCol="0" anchor="b">
            <a:normAutofit/>
          </a:bodyPr>
          <a:lstStyle>
            <a:lvl1pPr>
              <a:defRPr lang="en-US" sz="1400" b="0" cap="all" spc="200" baseline="0" dirty="0">
                <a:solidFill>
                  <a:schemeClr val="tx1"/>
                </a:solidFill>
              </a:defRPr>
            </a:lvl1pPr>
          </a:lstStyle>
          <a:p>
            <a:pPr marL="0" lvl="0" indent="0">
              <a:buNone/>
            </a:pPr>
            <a:r>
              <a:rPr lang="en-US"/>
              <a:t>Click to edit Master text styles</a:t>
            </a:r>
          </a:p>
        </p:txBody>
      </p:sp>
      <p:sp>
        <p:nvSpPr>
          <p:cNvPr id="6" name="Content Placeholder 5">
            <a:extLst>
              <a:ext uri="{FF2B5EF4-FFF2-40B4-BE49-F238E27FC236}">
                <a16:creationId xmlns:a16="http://schemas.microsoft.com/office/drawing/2014/main" id="{A7AC943E-DB2B-40E0-907F-8EA1404791DE}"/>
              </a:ext>
            </a:extLst>
          </p:cNvPr>
          <p:cNvSpPr>
            <a:spLocks noGrp="1"/>
          </p:cNvSpPr>
          <p:nvPr>
            <p:ph sz="quarter" idx="4"/>
          </p:nvPr>
        </p:nvSpPr>
        <p:spPr>
          <a:xfrm>
            <a:off x="6212023" y="2577270"/>
            <a:ext cx="5436391" cy="351555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DCDCD5B-3F26-4AFA-8BD4-E5D8DD2AF494}"/>
              </a:ext>
            </a:extLst>
          </p:cNvPr>
          <p:cNvSpPr>
            <a:spLocks noGrp="1"/>
          </p:cNvSpPr>
          <p:nvPr>
            <p:ph type="dt" sz="half" idx="10"/>
          </p:nvPr>
        </p:nvSpPr>
        <p:spPr/>
        <p:txBody>
          <a:bodyPr/>
          <a:lstStyle/>
          <a:p>
            <a:fld id="{C13138FA-2E87-4873-8BBA-13E447C9A99A}" type="datetime2">
              <a:rPr lang="en-US" smtClean="0"/>
              <a:t>Tuesday, November 16, 2021</a:t>
            </a:fld>
            <a:endParaRPr lang="en-US"/>
          </a:p>
        </p:txBody>
      </p:sp>
      <p:sp>
        <p:nvSpPr>
          <p:cNvPr id="8" name="Footer Placeholder 7">
            <a:extLst>
              <a:ext uri="{FF2B5EF4-FFF2-40B4-BE49-F238E27FC236}">
                <a16:creationId xmlns:a16="http://schemas.microsoft.com/office/drawing/2014/main" id="{3D10D1EE-83A0-4FB5-9B25-8A73DE891A87}"/>
              </a:ext>
            </a:extLst>
          </p:cNvPr>
          <p:cNvSpPr>
            <a:spLocks noGrp="1"/>
          </p:cNvSpPr>
          <p:nvPr>
            <p:ph type="ftr" sz="quarter" idx="11"/>
          </p:nvPr>
        </p:nvSpPr>
        <p:spPr/>
        <p:txBody>
          <a:bodyPr/>
          <a:lstStyle/>
          <a:p>
            <a:r>
              <a:rPr lang="en-US"/>
              <a:t>Sample Footer</a:t>
            </a:r>
          </a:p>
        </p:txBody>
      </p:sp>
      <p:sp>
        <p:nvSpPr>
          <p:cNvPr id="9" name="Slide Number Placeholder 8">
            <a:extLst>
              <a:ext uri="{FF2B5EF4-FFF2-40B4-BE49-F238E27FC236}">
                <a16:creationId xmlns:a16="http://schemas.microsoft.com/office/drawing/2014/main" id="{03031C35-2E5B-491D-85ED-DB42A4FE1623}"/>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20534831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2053C-0E9C-4159-B7C9-6AB74343918D}"/>
              </a:ext>
            </a:extLst>
          </p:cNvPr>
          <p:cNvSpPr>
            <a:spLocks noGrp="1"/>
          </p:cNvSpPr>
          <p:nvPr>
            <p:ph type="title"/>
          </p:nvPr>
        </p:nvSpPr>
        <p:spPr>
          <a:xfrm>
            <a:off x="3359149" y="550799"/>
            <a:ext cx="8283313" cy="5542025"/>
          </a:xfrm>
        </p:spPr>
        <p:txBody>
          <a:bodyPr vert="horz" wrap="square" lIns="0" tIns="0" rIns="0" bIns="0" rtlCol="0" anchor="ctr" anchorCtr="0">
            <a:normAutofit/>
          </a:bodyPr>
          <a:lstStyle>
            <a:lvl1pPr>
              <a:defRPr lang="en-US" dirty="0"/>
            </a:lvl1pPr>
          </a:lstStyle>
          <a:p>
            <a:pPr lvl="0">
              <a:lnSpc>
                <a:spcPct val="100000"/>
              </a:lnSpc>
            </a:pPr>
            <a:r>
              <a:rPr lang="en-US"/>
              <a:t>Click to edit Master title style</a:t>
            </a:r>
            <a:endParaRPr lang="en-US" dirty="0"/>
          </a:p>
        </p:txBody>
      </p:sp>
      <p:sp>
        <p:nvSpPr>
          <p:cNvPr id="3" name="Date Placeholder 2">
            <a:extLst>
              <a:ext uri="{FF2B5EF4-FFF2-40B4-BE49-F238E27FC236}">
                <a16:creationId xmlns:a16="http://schemas.microsoft.com/office/drawing/2014/main" id="{D4F51F65-E111-4656-83BE-CFCDE2DD6CD6}"/>
              </a:ext>
            </a:extLst>
          </p:cNvPr>
          <p:cNvSpPr>
            <a:spLocks noGrp="1"/>
          </p:cNvSpPr>
          <p:nvPr>
            <p:ph type="dt" sz="half" idx="10"/>
          </p:nvPr>
        </p:nvSpPr>
        <p:spPr/>
        <p:txBody>
          <a:bodyPr/>
          <a:lstStyle/>
          <a:p>
            <a:fld id="{D75BB40A-97BD-4BFB-B639-0BFF95FDE8B7}" type="datetime2">
              <a:rPr lang="en-US" smtClean="0"/>
              <a:t>Tuesday, November 16, 2021</a:t>
            </a:fld>
            <a:endParaRPr lang="en-US"/>
          </a:p>
        </p:txBody>
      </p:sp>
      <p:sp>
        <p:nvSpPr>
          <p:cNvPr id="4" name="Footer Placeholder 3">
            <a:extLst>
              <a:ext uri="{FF2B5EF4-FFF2-40B4-BE49-F238E27FC236}">
                <a16:creationId xmlns:a16="http://schemas.microsoft.com/office/drawing/2014/main" id="{F9FF82CB-2D17-4918-821E-485475CF243B}"/>
              </a:ext>
            </a:extLst>
          </p:cNvPr>
          <p:cNvSpPr>
            <a:spLocks noGrp="1"/>
          </p:cNvSpPr>
          <p:nvPr>
            <p:ph type="ftr" sz="quarter" idx="11"/>
          </p:nvPr>
        </p:nvSpPr>
        <p:spPr/>
        <p:txBody>
          <a:bodyPr/>
          <a:lstStyle/>
          <a:p>
            <a:r>
              <a:rPr lang="en-US"/>
              <a:t>Sample Footer</a:t>
            </a:r>
          </a:p>
        </p:txBody>
      </p:sp>
      <p:sp>
        <p:nvSpPr>
          <p:cNvPr id="5" name="Slide Number Placeholder 4">
            <a:extLst>
              <a:ext uri="{FF2B5EF4-FFF2-40B4-BE49-F238E27FC236}">
                <a16:creationId xmlns:a16="http://schemas.microsoft.com/office/drawing/2014/main" id="{7B66589D-A056-4817-AE15-39D87FE13169}"/>
              </a:ext>
            </a:extLst>
          </p:cNvPr>
          <p:cNvSpPr>
            <a:spLocks noGrp="1"/>
          </p:cNvSpPr>
          <p:nvPr>
            <p:ph type="sldNum" sz="quarter" idx="12"/>
          </p:nvPr>
        </p:nvSpPr>
        <p:spPr/>
        <p:txBody>
          <a:bodyPr/>
          <a:lstStyle/>
          <a:p>
            <a:fld id="{DBA1B0FB-D917-4C8C-928F-313BD683BF39}" type="slidenum">
              <a:rPr lang="en-US" smtClean="0"/>
              <a:t>‹#›</a:t>
            </a:fld>
            <a:endParaRPr lang="en-US"/>
          </a:p>
        </p:txBody>
      </p:sp>
      <p:sp>
        <p:nvSpPr>
          <p:cNvPr id="39" name="Freeform: Shape 38">
            <a:extLst>
              <a:ext uri="{FF2B5EF4-FFF2-40B4-BE49-F238E27FC236}">
                <a16:creationId xmlns:a16="http://schemas.microsoft.com/office/drawing/2014/main" id="{E489F067-39E1-4757-BC11-6169A343F2E1}"/>
              </a:ext>
            </a:extLst>
          </p:cNvPr>
          <p:cNvSpPr>
            <a:spLocks noChangeAspect="1"/>
          </p:cNvSpPr>
          <p:nvPr/>
        </p:nvSpPr>
        <p:spPr>
          <a:xfrm rot="18900000" flipV="1">
            <a:off x="-410727" y="3958416"/>
            <a:ext cx="3536330" cy="1853969"/>
          </a:xfrm>
          <a:custGeom>
            <a:avLst/>
            <a:gdLst>
              <a:gd name="connsiteX0" fmla="*/ 3536330 w 3536330"/>
              <a:gd name="connsiteY0" fmla="*/ 1853969 h 1853969"/>
              <a:gd name="connsiteX1" fmla="*/ 1682362 w 3536330"/>
              <a:gd name="connsiteY1" fmla="*/ 0 h 1853969"/>
              <a:gd name="connsiteX2" fmla="*/ 52157 w 3536330"/>
              <a:gd name="connsiteY2" fmla="*/ 970257 h 1853969"/>
              <a:gd name="connsiteX3" fmla="*/ 0 w 3536330"/>
              <a:gd name="connsiteY3" fmla="*/ 1078528 h 1853969"/>
              <a:gd name="connsiteX4" fmla="*/ 757215 w 3536330"/>
              <a:gd name="connsiteY4" fmla="*/ 1835743 h 1853969"/>
              <a:gd name="connsiteX5" fmla="*/ 774211 w 3536330"/>
              <a:gd name="connsiteY5" fmla="*/ 1667149 h 1853969"/>
              <a:gd name="connsiteX6" fmla="*/ 1682362 w 3536330"/>
              <a:gd name="connsiteY6" fmla="*/ 926985 h 1853969"/>
              <a:gd name="connsiteX7" fmla="*/ 2609345 w 3536330"/>
              <a:gd name="connsiteY7" fmla="*/ 1853969 h 1853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36330" h="1853969">
                <a:moveTo>
                  <a:pt x="3536330" y="1853969"/>
                </a:moveTo>
                <a:cubicBezTo>
                  <a:pt x="3536330" y="830051"/>
                  <a:pt x="2706280" y="0"/>
                  <a:pt x="1682362" y="0"/>
                </a:cubicBezTo>
                <a:cubicBezTo>
                  <a:pt x="978418" y="0"/>
                  <a:pt x="366107" y="392328"/>
                  <a:pt x="52157" y="970257"/>
                </a:cubicBezTo>
                <a:lnTo>
                  <a:pt x="0" y="1078528"/>
                </a:lnTo>
                <a:lnTo>
                  <a:pt x="757215" y="1835743"/>
                </a:lnTo>
                <a:lnTo>
                  <a:pt x="774211" y="1667149"/>
                </a:lnTo>
                <a:cubicBezTo>
                  <a:pt x="860649" y="1244739"/>
                  <a:pt x="1234397" y="926985"/>
                  <a:pt x="1682362" y="926985"/>
                </a:cubicBezTo>
                <a:cubicBezTo>
                  <a:pt x="2194320" y="926985"/>
                  <a:pt x="2609345" y="1342010"/>
                  <a:pt x="2609345" y="1853969"/>
                </a:cubicBezTo>
                <a:close/>
              </a:path>
            </a:pathLst>
          </a:custGeom>
          <a:gradFill flip="none" rotWithShape="1">
            <a:gsLst>
              <a:gs pos="97000">
                <a:schemeClr val="bg2"/>
              </a:gs>
              <a:gs pos="31000">
                <a:schemeClr val="bg2">
                  <a:lumMod val="90000"/>
                  <a:lumOff val="10000"/>
                </a:schemeClr>
              </a:gs>
            </a:gsLst>
            <a:lin ang="15000000" scaled="0"/>
            <a:tileRect/>
          </a:gradFill>
          <a:ln>
            <a:noFill/>
          </a:ln>
          <a:effectLst>
            <a:innerShdw blurRad="355600" dist="101600" dir="16200000">
              <a:schemeClr val="accent1">
                <a:lumMod val="60000"/>
                <a:lumOff val="40000"/>
                <a:alpha val="8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3" name="Freeform: Shape 32">
            <a:extLst>
              <a:ext uri="{FF2B5EF4-FFF2-40B4-BE49-F238E27FC236}">
                <a16:creationId xmlns:a16="http://schemas.microsoft.com/office/drawing/2014/main" id="{DD231011-607F-42F1-B2D9-2BA8E91CC6AF}"/>
              </a:ext>
            </a:extLst>
          </p:cNvPr>
          <p:cNvSpPr>
            <a:spLocks noChangeAspect="1"/>
          </p:cNvSpPr>
          <p:nvPr/>
        </p:nvSpPr>
        <p:spPr>
          <a:xfrm rot="18900000" flipV="1">
            <a:off x="-481151" y="3649708"/>
            <a:ext cx="3478701" cy="2164843"/>
          </a:xfrm>
          <a:custGeom>
            <a:avLst/>
            <a:gdLst>
              <a:gd name="connsiteX0" fmla="*/ 3478701 w 3478701"/>
              <a:gd name="connsiteY0" fmla="*/ 2164843 h 2164843"/>
              <a:gd name="connsiteX1" fmla="*/ 1624733 w 3478701"/>
              <a:gd name="connsiteY1" fmla="*/ 0 h 2164843"/>
              <a:gd name="connsiteX2" fmla="*/ 87393 w 3478701"/>
              <a:gd name="connsiteY2" fmla="*/ 954459 h 2164843"/>
              <a:gd name="connsiteX3" fmla="*/ 0 w 3478701"/>
              <a:gd name="connsiteY3" fmla="*/ 1122434 h 2164843"/>
              <a:gd name="connsiteX4" fmla="*/ 736015 w 3478701"/>
              <a:gd name="connsiteY4" fmla="*/ 1858449 h 2164843"/>
              <a:gd name="connsiteX5" fmla="*/ 739424 w 3478701"/>
              <a:gd name="connsiteY5" fmla="*/ 1842964 h 2164843"/>
              <a:gd name="connsiteX6" fmla="*/ 1624733 w 3478701"/>
              <a:gd name="connsiteY6" fmla="*/ 1082422 h 2164843"/>
              <a:gd name="connsiteX7" fmla="*/ 2551716 w 3478701"/>
              <a:gd name="connsiteY7" fmla="*/ 2164843 h 2164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78701" h="2164843">
                <a:moveTo>
                  <a:pt x="3478701" y="2164843"/>
                </a:moveTo>
                <a:cubicBezTo>
                  <a:pt x="3478701" y="969234"/>
                  <a:pt x="2648651" y="0"/>
                  <a:pt x="1624733" y="0"/>
                </a:cubicBezTo>
                <a:cubicBezTo>
                  <a:pt x="984784" y="0"/>
                  <a:pt x="420564" y="378607"/>
                  <a:pt x="87393" y="954459"/>
                </a:cubicBezTo>
                <a:lnTo>
                  <a:pt x="0" y="1122434"/>
                </a:lnTo>
                <a:lnTo>
                  <a:pt x="736015" y="1858449"/>
                </a:lnTo>
                <a:lnTo>
                  <a:pt x="739424" y="1842964"/>
                </a:lnTo>
                <a:cubicBezTo>
                  <a:pt x="856791" y="1402344"/>
                  <a:pt x="1208766" y="1082422"/>
                  <a:pt x="1624733" y="1082422"/>
                </a:cubicBezTo>
                <a:cubicBezTo>
                  <a:pt x="2136692" y="1082422"/>
                  <a:pt x="2551716" y="1567038"/>
                  <a:pt x="2551716" y="2164843"/>
                </a:cubicBezTo>
                <a:close/>
              </a:path>
            </a:pathLst>
          </a:custGeom>
          <a:solidFill>
            <a:schemeClr val="bg2">
              <a:lumMod val="50000"/>
              <a:lumOff val="50000"/>
              <a:alpha val="40000"/>
            </a:schemeClr>
          </a:solidFill>
          <a:ln>
            <a:noFill/>
          </a:ln>
          <a:effectLst>
            <a:softEdge rad="3810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4" name="Oval 23">
            <a:extLst>
              <a:ext uri="{FF2B5EF4-FFF2-40B4-BE49-F238E27FC236}">
                <a16:creationId xmlns:a16="http://schemas.microsoft.com/office/drawing/2014/main" id="{EC472EFA-56B5-4A41-8D4B-E9F37727F34D}"/>
              </a:ext>
            </a:extLst>
          </p:cNvPr>
          <p:cNvSpPr/>
          <p:nvPr/>
        </p:nvSpPr>
        <p:spPr>
          <a:xfrm rot="13500000" flipV="1">
            <a:off x="1512277" y="2840042"/>
            <a:ext cx="214196" cy="933178"/>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2" name="Oval 41">
            <a:extLst>
              <a:ext uri="{FF2B5EF4-FFF2-40B4-BE49-F238E27FC236}">
                <a16:creationId xmlns:a16="http://schemas.microsoft.com/office/drawing/2014/main" id="{33781B6C-21AD-489D-A3CB-522BB2AC543F}"/>
              </a:ext>
            </a:extLst>
          </p:cNvPr>
          <p:cNvSpPr>
            <a:spLocks noChangeAspect="1"/>
          </p:cNvSpPr>
          <p:nvPr/>
        </p:nvSpPr>
        <p:spPr>
          <a:xfrm>
            <a:off x="1780661" y="385236"/>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51" name="Group 50">
            <a:extLst>
              <a:ext uri="{FF2B5EF4-FFF2-40B4-BE49-F238E27FC236}">
                <a16:creationId xmlns:a16="http://schemas.microsoft.com/office/drawing/2014/main" id="{01AD5B80-530E-44CD-8D4A-2796FB214CBF}"/>
              </a:ext>
            </a:extLst>
          </p:cNvPr>
          <p:cNvGrpSpPr/>
          <p:nvPr/>
        </p:nvGrpSpPr>
        <p:grpSpPr>
          <a:xfrm>
            <a:off x="623181" y="1514007"/>
            <a:ext cx="734257" cy="760506"/>
            <a:chOff x="5243759" y="1363788"/>
            <a:chExt cx="734257" cy="760506"/>
          </a:xfrm>
        </p:grpSpPr>
        <p:sp>
          <p:nvSpPr>
            <p:cNvPr id="52" name="Freeform 5">
              <a:extLst>
                <a:ext uri="{FF2B5EF4-FFF2-40B4-BE49-F238E27FC236}">
                  <a16:creationId xmlns:a16="http://schemas.microsoft.com/office/drawing/2014/main" id="{2F746AA8-9050-4515-9B17-BC8503685299}"/>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3" name="Freeform 6">
              <a:extLst>
                <a:ext uri="{FF2B5EF4-FFF2-40B4-BE49-F238E27FC236}">
                  <a16:creationId xmlns:a16="http://schemas.microsoft.com/office/drawing/2014/main" id="{23EC1AC3-1698-46D5-80B7-F22F15E1A5E4}"/>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4" name="Freeform 8">
              <a:extLst>
                <a:ext uri="{FF2B5EF4-FFF2-40B4-BE49-F238E27FC236}">
                  <a16:creationId xmlns:a16="http://schemas.microsoft.com/office/drawing/2014/main" id="{73766156-553C-46EB-93FA-4F37CC0FF5CF}"/>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Tree>
    <p:extLst>
      <p:ext uri="{BB962C8B-B14F-4D97-AF65-F5344CB8AC3E}">
        <p14:creationId xmlns:p14="http://schemas.microsoft.com/office/powerpoint/2010/main" val="5038585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lstStyle/>
          <a:p>
            <a:fld id="{9EE9E0E3-ECF6-4CFE-8698-AEFEBCECC3C0}" type="datetime2">
              <a:rPr lang="en-US" smtClean="0"/>
              <a:t>Tuesday, November 16, 2021</a:t>
            </a:fld>
            <a:endParaRPr lang="en-US"/>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lstStyle/>
          <a:p>
            <a:r>
              <a:rPr lang="en-US"/>
              <a:t>Sample Footer</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1710434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778B0BE9-88B0-4883-9BA9-CD594C400EC1}"/>
              </a:ext>
            </a:extLst>
          </p:cNvPr>
          <p:cNvGrpSpPr/>
          <p:nvPr/>
        </p:nvGrpSpPr>
        <p:grpSpPr>
          <a:xfrm>
            <a:off x="4949631" y="5111861"/>
            <a:ext cx="1262947" cy="1335600"/>
            <a:chOff x="2678417" y="2427951"/>
            <a:chExt cx="1262947" cy="1335600"/>
          </a:xfrm>
        </p:grpSpPr>
        <p:sp>
          <p:nvSpPr>
            <p:cNvPr id="11" name="Freeform: Shape 10">
              <a:extLst>
                <a:ext uri="{FF2B5EF4-FFF2-40B4-BE49-F238E27FC236}">
                  <a16:creationId xmlns:a16="http://schemas.microsoft.com/office/drawing/2014/main" id="{C59DCBF3-7AFA-4CD1-A918-BC6DDE674E6C}"/>
                </a:ext>
              </a:extLst>
            </p:cNvPr>
            <p:cNvSpPr>
              <a:spLocks noChangeAspect="1"/>
            </p:cNvSpPr>
            <p:nvPr/>
          </p:nvSpPr>
          <p:spPr>
            <a:xfrm rot="2700000">
              <a:off x="2769891" y="2336477"/>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Oval 11">
              <a:extLst>
                <a:ext uri="{FF2B5EF4-FFF2-40B4-BE49-F238E27FC236}">
                  <a16:creationId xmlns:a16="http://schemas.microsoft.com/office/drawing/2014/main" id="{06964A02-96E1-4654-9187-DDDE7409F75B}"/>
                </a:ext>
              </a:extLst>
            </p:cNvPr>
            <p:cNvSpPr/>
            <p:nvPr/>
          </p:nvSpPr>
          <p:spPr>
            <a:xfrm rot="8100000">
              <a:off x="2784291" y="2683551"/>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BF3FF76C-A012-4CDA-8AE7-E9413955716A}"/>
              </a:ext>
            </a:extLst>
          </p:cNvPr>
          <p:cNvSpPr>
            <a:spLocks noGrp="1"/>
          </p:cNvSpPr>
          <p:nvPr>
            <p:ph type="title"/>
          </p:nvPr>
        </p:nvSpPr>
        <p:spPr>
          <a:xfrm>
            <a:off x="550863" y="549275"/>
            <a:ext cx="11090275" cy="984885"/>
          </a:xfrm>
        </p:spPr>
        <p:txBody>
          <a:bodyPr anchor="t">
            <a:normAutofit/>
          </a:bodyPr>
          <a:lstStyle>
            <a:lvl1pPr>
              <a:lnSpc>
                <a:spcPct val="100000"/>
              </a:lnSpc>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11A4C80-DC38-4641-924F-90D6078CF592}"/>
              </a:ext>
            </a:extLst>
          </p:cNvPr>
          <p:cNvSpPr>
            <a:spLocks noGrp="1"/>
          </p:cNvSpPr>
          <p:nvPr>
            <p:ph idx="1"/>
          </p:nvPr>
        </p:nvSpPr>
        <p:spPr>
          <a:xfrm>
            <a:off x="4295775" y="1750060"/>
            <a:ext cx="7345362" cy="4342765"/>
          </a:xfrm>
        </p:spPr>
        <p:txBody>
          <a:bodyPr>
            <a:normAutofit/>
          </a:bodyPr>
          <a:lstStyle>
            <a:lvl1pPr>
              <a:defRPr sz="1600"/>
            </a:lvl1pPr>
            <a:lvl2pPr>
              <a:defRPr sz="1600"/>
            </a:lvl2pPr>
            <a:lvl3pPr>
              <a:defRPr sz="1600"/>
            </a:lvl3pPr>
            <a:lvl4pPr>
              <a:defRPr sz="16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82C42771-D3A7-4072-85DC-B7C5E530E8AA}"/>
              </a:ext>
            </a:extLst>
          </p:cNvPr>
          <p:cNvSpPr>
            <a:spLocks noGrp="1"/>
          </p:cNvSpPr>
          <p:nvPr>
            <p:ph type="body" sz="half" idx="2"/>
          </p:nvPr>
        </p:nvSpPr>
        <p:spPr>
          <a:xfrm>
            <a:off x="550863" y="1750060"/>
            <a:ext cx="3565525" cy="434276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BD47AB1-6EB5-4E2C-B4A7-42DC643E9FF9}"/>
              </a:ext>
            </a:extLst>
          </p:cNvPr>
          <p:cNvSpPr>
            <a:spLocks noGrp="1"/>
          </p:cNvSpPr>
          <p:nvPr>
            <p:ph type="dt" sz="half" idx="10"/>
          </p:nvPr>
        </p:nvSpPr>
        <p:spPr/>
        <p:txBody>
          <a:bodyPr/>
          <a:lstStyle/>
          <a:p>
            <a:fld id="{251462FC-960E-4740-921F-B36862979F21}" type="datetime2">
              <a:rPr lang="en-US" smtClean="0"/>
              <a:t>Tuesday, November 16, 2021</a:t>
            </a:fld>
            <a:endParaRPr lang="en-US"/>
          </a:p>
        </p:txBody>
      </p:sp>
      <p:sp>
        <p:nvSpPr>
          <p:cNvPr id="6" name="Footer Placeholder 5">
            <a:extLst>
              <a:ext uri="{FF2B5EF4-FFF2-40B4-BE49-F238E27FC236}">
                <a16:creationId xmlns:a16="http://schemas.microsoft.com/office/drawing/2014/main" id="{5BA9D15F-B6ED-46E1-9840-0B625880EE4B}"/>
              </a:ext>
            </a:extLst>
          </p:cNvPr>
          <p:cNvSpPr>
            <a:spLocks noGrp="1"/>
          </p:cNvSpPr>
          <p:nvPr>
            <p:ph type="ftr" sz="quarter" idx="11"/>
          </p:nvPr>
        </p:nvSpPr>
        <p:spPr/>
        <p:txBody>
          <a:bodyPr/>
          <a:lstStyle/>
          <a:p>
            <a:r>
              <a:rPr lang="en-US"/>
              <a:t>Sample Footer</a:t>
            </a:r>
          </a:p>
        </p:txBody>
      </p:sp>
      <p:sp>
        <p:nvSpPr>
          <p:cNvPr id="7" name="Slide Number Placeholder 6">
            <a:extLst>
              <a:ext uri="{FF2B5EF4-FFF2-40B4-BE49-F238E27FC236}">
                <a16:creationId xmlns:a16="http://schemas.microsoft.com/office/drawing/2014/main" id="{CDAEB023-7A5E-4087-B75E-A38A80EE5D01}"/>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9760399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F98F1FBA-F8BB-42CF-8B3E-D19AAFEE96C1}"/>
              </a:ext>
            </a:extLst>
          </p:cNvPr>
          <p:cNvGrpSpPr/>
          <p:nvPr/>
        </p:nvGrpSpPr>
        <p:grpSpPr>
          <a:xfrm>
            <a:off x="334964" y="5115518"/>
            <a:ext cx="734257" cy="760506"/>
            <a:chOff x="5243759" y="1363788"/>
            <a:chExt cx="734257" cy="760506"/>
          </a:xfrm>
        </p:grpSpPr>
        <p:sp>
          <p:nvSpPr>
            <p:cNvPr id="18" name="Freeform 5">
              <a:extLst>
                <a:ext uri="{FF2B5EF4-FFF2-40B4-BE49-F238E27FC236}">
                  <a16:creationId xmlns:a16="http://schemas.microsoft.com/office/drawing/2014/main" id="{60EE09DD-C3DB-4266-BCC3-A765CFFBF379}"/>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 name="Freeform 6">
              <a:extLst>
                <a:ext uri="{FF2B5EF4-FFF2-40B4-BE49-F238E27FC236}">
                  <a16:creationId xmlns:a16="http://schemas.microsoft.com/office/drawing/2014/main" id="{5F301FE0-96DC-4EFB-BBEE-AED762C337C9}"/>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Freeform 8">
              <a:extLst>
                <a:ext uri="{FF2B5EF4-FFF2-40B4-BE49-F238E27FC236}">
                  <a16:creationId xmlns:a16="http://schemas.microsoft.com/office/drawing/2014/main" id="{3BEAD276-8850-4C0C-9777-8537000D522A}"/>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4E5EE0A0-B07E-479B-9684-4BD09FA4376C}"/>
              </a:ext>
            </a:extLst>
          </p:cNvPr>
          <p:cNvSpPr>
            <a:spLocks noGrp="1"/>
          </p:cNvSpPr>
          <p:nvPr>
            <p:ph type="title"/>
          </p:nvPr>
        </p:nvSpPr>
        <p:spPr>
          <a:xfrm>
            <a:off x="550863" y="575409"/>
            <a:ext cx="4500562" cy="984885"/>
          </a:xfrm>
        </p:spPr>
        <p:txBody>
          <a:bodyPr vert="horz" wrap="square" lIns="0" tIns="0" rIns="0" bIns="0" rtlCol="0" anchor="t" anchorCtr="0">
            <a:normAutofit/>
          </a:bodyPr>
          <a:lstStyle>
            <a:lvl1pPr>
              <a:defRPr lang="en-US" sz="3200" dirty="0"/>
            </a:lvl1pPr>
          </a:lstStyle>
          <a:p>
            <a:pPr lvl="0">
              <a:lnSpc>
                <a:spcPct val="100000"/>
              </a:lnSpc>
            </a:pPr>
            <a:r>
              <a:rPr lang="en-US"/>
              <a:t>Click to edit Master title style</a:t>
            </a:r>
            <a:endParaRPr lang="en-US" dirty="0"/>
          </a:p>
        </p:txBody>
      </p:sp>
      <p:sp>
        <p:nvSpPr>
          <p:cNvPr id="3" name="Picture Placeholder 2">
            <a:extLst>
              <a:ext uri="{FF2B5EF4-FFF2-40B4-BE49-F238E27FC236}">
                <a16:creationId xmlns:a16="http://schemas.microsoft.com/office/drawing/2014/main" id="{C11893A9-3462-4F51-83AE-5D2F124B985F}"/>
              </a:ext>
            </a:extLst>
          </p:cNvPr>
          <p:cNvSpPr>
            <a:spLocks noGrp="1"/>
          </p:cNvSpPr>
          <p:nvPr>
            <p:ph type="pic" idx="1"/>
          </p:nvPr>
        </p:nvSpPr>
        <p:spPr>
          <a:xfrm>
            <a:off x="5267324" y="575409"/>
            <a:ext cx="6373813" cy="5733316"/>
          </a:xfrm>
        </p:spPr>
        <p:txBody>
          <a:bodyPr>
            <a:normAutofit/>
          </a:bodyPr>
          <a:lstStyle>
            <a:lvl1pPr marL="0" indent="0">
              <a:buNone/>
              <a:defRPr sz="16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8BA9240C-79C0-4A88-A476-725DE1B9C28F}"/>
              </a:ext>
            </a:extLst>
          </p:cNvPr>
          <p:cNvSpPr>
            <a:spLocks noGrp="1"/>
          </p:cNvSpPr>
          <p:nvPr>
            <p:ph type="body" sz="half" idx="2"/>
          </p:nvPr>
        </p:nvSpPr>
        <p:spPr>
          <a:xfrm>
            <a:off x="550863" y="1776195"/>
            <a:ext cx="4500562" cy="4532530"/>
          </a:xfrm>
        </p:spPr>
        <p:txBody>
          <a:bodyPr anchor="t" anchorCtr="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57D2D6F-49E8-4217-A908-2D9E43583589}"/>
              </a:ext>
            </a:extLst>
          </p:cNvPr>
          <p:cNvSpPr>
            <a:spLocks noGrp="1"/>
          </p:cNvSpPr>
          <p:nvPr>
            <p:ph type="dt" sz="half" idx="10"/>
          </p:nvPr>
        </p:nvSpPr>
        <p:spPr/>
        <p:txBody>
          <a:bodyPr/>
          <a:lstStyle/>
          <a:p>
            <a:fld id="{E50BC9E2-CB44-4C05-9BB5-496C18A241E0}" type="datetime2">
              <a:rPr lang="en-US" smtClean="0"/>
              <a:t>Tuesday, November 16, 2021</a:t>
            </a:fld>
            <a:endParaRPr lang="en-US"/>
          </a:p>
        </p:txBody>
      </p:sp>
      <p:sp>
        <p:nvSpPr>
          <p:cNvPr id="6" name="Footer Placeholder 5">
            <a:extLst>
              <a:ext uri="{FF2B5EF4-FFF2-40B4-BE49-F238E27FC236}">
                <a16:creationId xmlns:a16="http://schemas.microsoft.com/office/drawing/2014/main" id="{591C4440-6B8D-4A24-A807-8B1302A3DFAF}"/>
              </a:ext>
            </a:extLst>
          </p:cNvPr>
          <p:cNvSpPr>
            <a:spLocks noGrp="1"/>
          </p:cNvSpPr>
          <p:nvPr>
            <p:ph type="ftr" sz="quarter" idx="11"/>
          </p:nvPr>
        </p:nvSpPr>
        <p:spPr/>
        <p:txBody>
          <a:bodyPr/>
          <a:lstStyle/>
          <a:p>
            <a:r>
              <a:rPr lang="en-US"/>
              <a:t>Sample Footer</a:t>
            </a:r>
          </a:p>
        </p:txBody>
      </p:sp>
      <p:sp>
        <p:nvSpPr>
          <p:cNvPr id="7" name="Slide Number Placeholder 6">
            <a:extLst>
              <a:ext uri="{FF2B5EF4-FFF2-40B4-BE49-F238E27FC236}">
                <a16:creationId xmlns:a16="http://schemas.microsoft.com/office/drawing/2014/main" id="{76CFE189-E20B-4108-B290-244424336512}"/>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29255607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8028302-E866-455D-8898-53623027543F}"/>
              </a:ext>
            </a:extLst>
          </p:cNvPr>
          <p:cNvSpPr>
            <a:spLocks noGrp="1"/>
          </p:cNvSpPr>
          <p:nvPr>
            <p:ph type="title"/>
          </p:nvPr>
        </p:nvSpPr>
        <p:spPr>
          <a:xfrm>
            <a:off x="550863" y="550800"/>
            <a:ext cx="11090275" cy="1333057"/>
          </a:xfrm>
          <a:prstGeom prst="rect">
            <a:avLst/>
          </a:prstGeom>
        </p:spPr>
        <p:txBody>
          <a:bodyPr vert="horz" wrap="square" lIns="0" tIns="0" rIns="0" bIns="0" rtlCol="0" anchor="t" anchorCtr="0">
            <a:normAutofit/>
          </a:bodyPr>
          <a:lstStyle/>
          <a:p>
            <a:pPr lvl="0">
              <a:lnSpc>
                <a:spcPct val="100000"/>
              </a:lnSpc>
            </a:pPr>
            <a:r>
              <a:rPr lang="en-US"/>
              <a:t>Click to edit Master title style</a:t>
            </a:r>
            <a:endParaRPr lang="en-US" dirty="0"/>
          </a:p>
        </p:txBody>
      </p:sp>
      <p:sp>
        <p:nvSpPr>
          <p:cNvPr id="3" name="Text Placeholder 2">
            <a:extLst>
              <a:ext uri="{FF2B5EF4-FFF2-40B4-BE49-F238E27FC236}">
                <a16:creationId xmlns:a16="http://schemas.microsoft.com/office/drawing/2014/main" id="{BC94E72B-F0CF-4BC4-B509-A1C4508BE435}"/>
              </a:ext>
            </a:extLst>
          </p:cNvPr>
          <p:cNvSpPr>
            <a:spLocks noGrp="1"/>
          </p:cNvSpPr>
          <p:nvPr>
            <p:ph type="body" idx="1"/>
          </p:nvPr>
        </p:nvSpPr>
        <p:spPr>
          <a:xfrm>
            <a:off x="550863" y="2113862"/>
            <a:ext cx="11091600" cy="3978963"/>
          </a:xfrm>
          <a:prstGeom prst="rect">
            <a:avLst/>
          </a:prstGeom>
        </p:spPr>
        <p:txBody>
          <a:bodyPr vert="horz" wrap="square"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4ACE49D-C22F-4540-AC09-E421D2A2EDBE}"/>
              </a:ext>
            </a:extLst>
          </p:cNvPr>
          <p:cNvSpPr>
            <a:spLocks noGrp="1"/>
          </p:cNvSpPr>
          <p:nvPr>
            <p:ph type="dt" sz="half" idx="2"/>
          </p:nvPr>
        </p:nvSpPr>
        <p:spPr>
          <a:xfrm>
            <a:off x="550863" y="6507212"/>
            <a:ext cx="2628900" cy="153888"/>
          </a:xfrm>
          <a:prstGeom prst="rect">
            <a:avLst/>
          </a:prstGeom>
        </p:spPr>
        <p:txBody>
          <a:bodyPr vert="horz" wrap="square" lIns="0" tIns="0" rIns="0" bIns="0" rtlCol="0" anchor="ctr">
            <a:spAutoFit/>
          </a:bodyPr>
          <a:lstStyle>
            <a:lvl1pPr algn="l">
              <a:defRPr sz="1000">
                <a:solidFill>
                  <a:schemeClr val="tx1">
                    <a:alpha val="80000"/>
                  </a:schemeClr>
                </a:solidFill>
              </a:defRPr>
            </a:lvl1pPr>
          </a:lstStyle>
          <a:p>
            <a:fld id="{246CB39B-5F4C-4A7E-9BE3-AAFD45576D16}" type="datetime2">
              <a:rPr lang="en-US" smtClean="0"/>
              <a:t>Tuesday, November 16, 2021</a:t>
            </a:fld>
            <a:endParaRPr lang="en-US" dirty="0"/>
          </a:p>
        </p:txBody>
      </p:sp>
      <p:sp>
        <p:nvSpPr>
          <p:cNvPr id="5" name="Footer Placeholder 4">
            <a:extLst>
              <a:ext uri="{FF2B5EF4-FFF2-40B4-BE49-F238E27FC236}">
                <a16:creationId xmlns:a16="http://schemas.microsoft.com/office/drawing/2014/main" id="{ACD5C3BE-317E-49E8-82B5-C8A7EC9C8A7E}"/>
              </a:ext>
            </a:extLst>
          </p:cNvPr>
          <p:cNvSpPr>
            <a:spLocks noGrp="1"/>
          </p:cNvSpPr>
          <p:nvPr>
            <p:ph type="ftr" sz="quarter" idx="3"/>
          </p:nvPr>
        </p:nvSpPr>
        <p:spPr>
          <a:xfrm>
            <a:off x="3359150" y="6507212"/>
            <a:ext cx="6379210" cy="153888"/>
          </a:xfrm>
          <a:prstGeom prst="rect">
            <a:avLst/>
          </a:prstGeom>
        </p:spPr>
        <p:txBody>
          <a:bodyPr vert="horz" wrap="square" lIns="0" tIns="0" rIns="0" bIns="0" rtlCol="0" anchor="ctr">
            <a:spAutoFit/>
          </a:bodyPr>
          <a:lstStyle>
            <a:lvl1pPr algn="l">
              <a:defRPr sz="1000">
                <a:solidFill>
                  <a:schemeClr val="tx1">
                    <a:alpha val="80000"/>
                  </a:schemeClr>
                </a:solidFill>
              </a:defRPr>
            </a:lvl1pPr>
          </a:lstStyle>
          <a:p>
            <a:r>
              <a:rPr lang="en-US"/>
              <a:t>Sample Footer</a:t>
            </a:r>
            <a:endParaRPr lang="en-US" dirty="0"/>
          </a:p>
        </p:txBody>
      </p:sp>
      <p:sp>
        <p:nvSpPr>
          <p:cNvPr id="6" name="Slide Number Placeholder 5">
            <a:extLst>
              <a:ext uri="{FF2B5EF4-FFF2-40B4-BE49-F238E27FC236}">
                <a16:creationId xmlns:a16="http://schemas.microsoft.com/office/drawing/2014/main" id="{45574E12-6C16-431F-B2CE-E4B15916BA05}"/>
              </a:ext>
            </a:extLst>
          </p:cNvPr>
          <p:cNvSpPr>
            <a:spLocks noGrp="1"/>
          </p:cNvSpPr>
          <p:nvPr>
            <p:ph type="sldNum" sz="quarter" idx="4"/>
          </p:nvPr>
        </p:nvSpPr>
        <p:spPr>
          <a:xfrm>
            <a:off x="9948863" y="6507212"/>
            <a:ext cx="1692274" cy="153888"/>
          </a:xfrm>
          <a:prstGeom prst="rect">
            <a:avLst/>
          </a:prstGeom>
        </p:spPr>
        <p:txBody>
          <a:bodyPr vert="horz" wrap="square" lIns="0" tIns="0" rIns="0" bIns="0" rtlCol="0" anchor="ctr">
            <a:spAutoFit/>
          </a:bodyPr>
          <a:lstStyle>
            <a:lvl1pPr algn="r">
              <a:defRPr sz="1000">
                <a:solidFill>
                  <a:schemeClr val="tx1">
                    <a:alpha val="80000"/>
                  </a:schemeClr>
                </a:solidFill>
              </a:defRPr>
            </a:lvl1pPr>
          </a:lstStyle>
          <a:p>
            <a:fld id="{DBA1B0FB-D917-4C8C-928F-313BD683BF39}" type="slidenum">
              <a:rPr lang="en-US" smtClean="0"/>
              <a:pPr/>
              <a:t>‹#›</a:t>
            </a:fld>
            <a:endParaRPr lang="en-US"/>
          </a:p>
        </p:txBody>
      </p:sp>
    </p:spTree>
    <p:extLst>
      <p:ext uri="{BB962C8B-B14F-4D97-AF65-F5344CB8AC3E}">
        <p14:creationId xmlns:p14="http://schemas.microsoft.com/office/powerpoint/2010/main" val="1522865280"/>
      </p:ext>
    </p:extLst>
  </p:cSld>
  <p:clrMap bg1="dk1" tx1="lt1" bg2="dk2" tx2="lt2" accent1="accent1" accent2="accent2" accent3="accent3" accent4="accent4" accent5="accent5" accent6="accent6" hlink="hlink" folHlink="folHlink"/>
  <p:sldLayoutIdLst>
    <p:sldLayoutId id="2147483740" r:id="rId1"/>
    <p:sldLayoutId id="2147483741" r:id="rId2"/>
    <p:sldLayoutId id="2147483742" r:id="rId3"/>
    <p:sldLayoutId id="2147483743" r:id="rId4"/>
    <p:sldLayoutId id="2147483744" r:id="rId5"/>
    <p:sldLayoutId id="2147483745" r:id="rId6"/>
    <p:sldLayoutId id="2147483746" r:id="rId7"/>
    <p:sldLayoutId id="2147483747" r:id="rId8"/>
    <p:sldLayoutId id="2147483748" r:id="rId9"/>
    <p:sldLayoutId id="2147483749" r:id="rId10"/>
    <p:sldLayoutId id="2147483750" r:id="rId11"/>
  </p:sldLayoutIdLst>
  <p:hf sldNum="0" hdr="0" ftr="0" dt="0"/>
  <p:txStyles>
    <p:titleStyle>
      <a:lvl1pPr algn="l" defTabSz="914400" rtl="0" eaLnBrk="1" latinLnBrk="0" hangingPunct="1">
        <a:lnSpc>
          <a:spcPct val="100000"/>
        </a:lnSpc>
        <a:spcBef>
          <a:spcPct val="0"/>
        </a:spcBef>
        <a:buNone/>
        <a:defRPr lang="en-US" sz="4800" kern="1200" dirty="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4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diagramLayout" Target="../diagrams/layout1.xml"/><Relationship Id="rId7" Type="http://schemas.openxmlformats.org/officeDocument/2006/relationships/image" Target="../media/image17.png"/><Relationship Id="rId12" Type="http://schemas.openxmlformats.org/officeDocument/2006/relationships/image" Target="../media/image22.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11" Type="http://schemas.openxmlformats.org/officeDocument/2006/relationships/image" Target="../media/image21.png"/><Relationship Id="rId5" Type="http://schemas.openxmlformats.org/officeDocument/2006/relationships/diagramColors" Target="../diagrams/colors1.xml"/><Relationship Id="rId10" Type="http://schemas.openxmlformats.org/officeDocument/2006/relationships/image" Target="../media/image20.png"/><Relationship Id="rId4" Type="http://schemas.openxmlformats.org/officeDocument/2006/relationships/diagramQuickStyle" Target="../diagrams/quickStyle1.xml"/><Relationship Id="rId9" Type="http://schemas.openxmlformats.org/officeDocument/2006/relationships/image" Target="../media/image19.png"/></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998" y="5334748"/>
            <a:ext cx="678135" cy="990000"/>
            <a:chOff x="10490969" y="1448827"/>
            <a:chExt cx="678135" cy="990000"/>
          </a:xfrm>
        </p:grpSpPr>
        <p:sp>
          <p:nvSpPr>
            <p:cNvPr id="38" name="Freeform: Shape 37">
              <a:extLst>
                <a:ext uri="{FF2B5EF4-FFF2-40B4-BE49-F238E27FC236}">
                  <a16:creationId xmlns:a16="http://schemas.microsoft.com/office/drawing/2014/main" id="{02ECB475-568C-47AC-B16D-2E202DEB2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9" name="Oval 38">
              <a:extLst>
                <a:ext uri="{FF2B5EF4-FFF2-40B4-BE49-F238E27FC236}">
                  <a16:creationId xmlns:a16="http://schemas.microsoft.com/office/drawing/2014/main" id="{080D8764-525A-441E-B58F-068E82F09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0" name="Oval 39">
              <a:extLst>
                <a:ext uri="{FF2B5EF4-FFF2-40B4-BE49-F238E27FC236}">
                  <a16:creationId xmlns:a16="http://schemas.microsoft.com/office/drawing/2014/main" id="{11196109-6F2B-4738-B2FC-2CCC753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1" name="Freeform: Shape 40">
              <a:extLst>
                <a:ext uri="{FF2B5EF4-FFF2-40B4-BE49-F238E27FC236}">
                  <a16:creationId xmlns:a16="http://schemas.microsoft.com/office/drawing/2014/main" id="{F7E468C2-69B8-470B-85E3-801A3CB1D7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useBgFill="1">
        <p:nvSpPr>
          <p:cNvPr id="47" name="Rectangle 42">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0E21C16-ED32-40FE-8F6B-7E882D175142}"/>
              </a:ext>
            </a:extLst>
          </p:cNvPr>
          <p:cNvSpPr>
            <a:spLocks noGrp="1"/>
          </p:cNvSpPr>
          <p:nvPr>
            <p:ph type="ctrTitle"/>
          </p:nvPr>
        </p:nvSpPr>
        <p:spPr>
          <a:xfrm>
            <a:off x="0" y="437759"/>
            <a:ext cx="12191999" cy="1997855"/>
          </a:xfrm>
        </p:spPr>
        <p:txBody>
          <a:bodyPr vert="horz" wrap="square" lIns="0" tIns="0" rIns="0" bIns="0" rtlCol="0" anchor="b" anchorCtr="0">
            <a:noAutofit/>
          </a:bodyPr>
          <a:lstStyle/>
          <a:p>
            <a:pPr algn="ctr"/>
            <a:r>
              <a:rPr lang="en-US" sz="4800" dirty="0">
                <a:latin typeface="Times New Roman" panose="02020603050405020304" pitchFamily="18" charset="0"/>
                <a:cs typeface="Times New Roman" panose="02020603050405020304" pitchFamily="18" charset="0"/>
              </a:rPr>
              <a:t>Home Credit Default Risk</a:t>
            </a:r>
            <a:br>
              <a:rPr lang="en-US" sz="4800" dirty="0">
                <a:latin typeface="Times New Roman" panose="02020603050405020304" pitchFamily="18" charset="0"/>
                <a:cs typeface="Times New Roman" panose="02020603050405020304" pitchFamily="18" charset="0"/>
              </a:rPr>
            </a:br>
            <a:endParaRPr lang="en-US" sz="4800" dirty="0">
              <a:latin typeface="Times New Roman" panose="02020603050405020304" pitchFamily="18" charset="0"/>
              <a:cs typeface="Times New Roman" panose="02020603050405020304" pitchFamily="18" charset="0"/>
            </a:endParaRPr>
          </a:p>
        </p:txBody>
      </p:sp>
      <p:sp>
        <p:nvSpPr>
          <p:cNvPr id="8" name="Rectangle 6">
            <a:extLst>
              <a:ext uri="{FF2B5EF4-FFF2-40B4-BE49-F238E27FC236}">
                <a16:creationId xmlns:a16="http://schemas.microsoft.com/office/drawing/2014/main" id="{21E3C292-4198-4E27-82B1-ECD4EA36139D}"/>
              </a:ext>
            </a:extLst>
          </p:cNvPr>
          <p:cNvSpPr>
            <a:spLocks noChangeArrowheads="1"/>
          </p:cNvSpPr>
          <p:nvPr/>
        </p:nvSpPr>
        <p:spPr bwMode="auto">
          <a:xfrm>
            <a:off x="5002042" y="4354216"/>
            <a:ext cx="6952544" cy="17851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rgbClr val="2D3B45"/>
                </a:solidFill>
                <a:effectLst/>
                <a:latin typeface="Times New Roman" panose="02020603050405020304" pitchFamily="18" charset="0"/>
                <a:cs typeface="Times New Roman" panose="02020603050405020304" pitchFamily="18" charset="0"/>
              </a:rPr>
              <a:t>  </a:t>
            </a:r>
            <a:r>
              <a:rPr kumimoji="0" lang="en-US" altLang="en-US" sz="8300" b="1" i="0" u="none" strike="noStrike" cap="none" normalizeH="0" baseline="0" dirty="0">
                <a:ln>
                  <a:noFill/>
                </a:ln>
                <a:solidFill>
                  <a:srgbClr val="2D3B45"/>
                </a:solidFill>
                <a:effectLst/>
                <a:latin typeface="Times New Roman" panose="02020603050405020304" pitchFamily="18" charset="0"/>
                <a:cs typeface="Times New Roman" panose="02020603050405020304" pitchFamily="18" charset="0"/>
              </a:rPr>
              <a:t>       </a:t>
            </a:r>
            <a:r>
              <a:rPr kumimoji="0" lang="en-US" altLang="en-US" sz="1200" b="1" i="0" u="none" strike="noStrike" cap="none" normalizeH="0" baseline="0" dirty="0">
                <a:ln>
                  <a:noFill/>
                </a:ln>
                <a:solidFill>
                  <a:srgbClr val="2D3B45"/>
                </a:solidFill>
                <a:effectLst/>
                <a:latin typeface="Times New Roman" panose="02020603050405020304" pitchFamily="18" charset="0"/>
                <a:cs typeface="Times New Roman" panose="02020603050405020304" pitchFamily="18" charset="0"/>
              </a:rPr>
              <a:t>   </a:t>
            </a:r>
            <a:r>
              <a:rPr kumimoji="0" lang="en-US" altLang="en-US" sz="11000" b="1" i="0" u="none" strike="noStrike" cap="none" normalizeH="0" baseline="0" dirty="0">
                <a:ln>
                  <a:noFill/>
                </a:ln>
                <a:solidFill>
                  <a:srgbClr val="2D3B45"/>
                </a:solidFill>
                <a:effectLst/>
                <a:latin typeface="Times New Roman" panose="02020603050405020304" pitchFamily="18" charset="0"/>
                <a:cs typeface="Times New Roman" panose="02020603050405020304" pitchFamily="18" charset="0"/>
              </a:rPr>
              <a:t>    </a:t>
            </a:r>
            <a:r>
              <a:rPr kumimoji="0" lang="en-US" altLang="en-US" sz="1200" b="1" i="0" u="none" strike="noStrike" cap="none" normalizeH="0" baseline="0" dirty="0">
                <a:ln>
                  <a:noFill/>
                </a:ln>
                <a:solidFill>
                  <a:srgbClr val="2D3B45"/>
                </a:solidFill>
                <a:effectLst/>
                <a:latin typeface="Times New Roman" panose="02020603050405020304" pitchFamily="18" charset="0"/>
                <a:cs typeface="Times New Roman" panose="02020603050405020304" pitchFamily="18" charset="0"/>
              </a:rPr>
              <a:t>   </a:t>
            </a:r>
            <a:r>
              <a:rPr kumimoji="0" lang="en-US" altLang="en-US" sz="10600" b="1" i="0" u="none" strike="noStrike" cap="none" normalizeH="0" baseline="0" dirty="0">
                <a:ln>
                  <a:noFill/>
                </a:ln>
                <a:solidFill>
                  <a:srgbClr val="2D3B45"/>
                </a:solidFill>
                <a:effectLst/>
                <a:latin typeface="Times New Roman" panose="02020603050405020304" pitchFamily="18" charset="0"/>
                <a:cs typeface="Times New Roman" panose="02020603050405020304" pitchFamily="18" charset="0"/>
              </a:rPr>
              <a:t>     </a:t>
            </a:r>
            <a:r>
              <a:rPr kumimoji="0" lang="en-US" altLang="en-US" sz="1200" b="1" i="0" u="none" strike="noStrike" cap="none" normalizeH="0" baseline="0" dirty="0">
                <a:ln>
                  <a:noFill/>
                </a:ln>
                <a:solidFill>
                  <a:srgbClr val="2D3B45"/>
                </a:solidFill>
                <a:effectLst/>
                <a:latin typeface="Times New Roman" panose="02020603050405020304" pitchFamily="18" charset="0"/>
                <a:cs typeface="Times New Roman" panose="02020603050405020304" pitchFamily="18" charset="0"/>
              </a:rPr>
              <a:t>   </a:t>
            </a:r>
            <a:r>
              <a:rPr kumimoji="0" lang="en-US" altLang="en-US" sz="10700" b="1" i="0" u="none" strike="noStrike" cap="none" normalizeH="0" baseline="0" dirty="0">
                <a:ln>
                  <a:noFill/>
                </a:ln>
                <a:solidFill>
                  <a:srgbClr val="2D3B45"/>
                </a:solidFill>
                <a:effectLst/>
                <a:latin typeface="Times New Roman" panose="02020603050405020304" pitchFamily="18" charset="0"/>
                <a:cs typeface="Times New Roman" panose="02020603050405020304" pitchFamily="18" charset="0"/>
              </a:rPr>
              <a:t>    </a:t>
            </a:r>
            <a:endParaRPr kumimoji="0" lang="en-US" altLang="en-US" sz="1200" b="1" i="0" u="none" strike="noStrike" cap="none" normalizeH="0" baseline="0" dirty="0">
              <a:ln>
                <a:noFill/>
              </a:ln>
              <a:solidFill>
                <a:srgbClr val="2D3B45"/>
              </a:solidFill>
              <a:effectLst/>
              <a:latin typeface="Times New Roman" panose="02020603050405020304" pitchFamily="18" charset="0"/>
              <a:cs typeface="Times New Roman" panose="02020603050405020304" pitchFamily="18" charset="0"/>
            </a:endParaRPr>
          </a:p>
        </p:txBody>
      </p:sp>
      <p:pic>
        <p:nvPicPr>
          <p:cNvPr id="1031" name="Picture 7">
            <a:extLst>
              <a:ext uri="{FF2B5EF4-FFF2-40B4-BE49-F238E27FC236}">
                <a16:creationId xmlns:a16="http://schemas.microsoft.com/office/drawing/2014/main" id="{E9C5E42E-9FC8-416B-B400-42659DBDAA8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5400000">
            <a:off x="1228918" y="3311340"/>
            <a:ext cx="1704975" cy="132397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95016251-5D88-4431-8A55-50DFAE234B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34209" y="3120840"/>
            <a:ext cx="1381125" cy="1752600"/>
          </a:xfrm>
          <a:prstGeom prst="rect">
            <a:avLst/>
          </a:prstGeom>
          <a:noFill/>
          <a:extLst>
            <a:ext uri="{909E8E84-426E-40DD-AFC4-6F175D3DCCD1}">
              <a14:hiddenFill xmlns:a14="http://schemas.microsoft.com/office/drawing/2010/main">
                <a:solidFill>
                  <a:srgbClr val="FFFFFF"/>
                </a:solidFill>
              </a14:hiddenFill>
            </a:ext>
          </a:extLst>
        </p:spPr>
      </p:pic>
      <p:pic>
        <p:nvPicPr>
          <p:cNvPr id="1033" name="Picture 9">
            <a:extLst>
              <a:ext uri="{FF2B5EF4-FFF2-40B4-BE49-F238E27FC236}">
                <a16:creationId xmlns:a16="http://schemas.microsoft.com/office/drawing/2014/main" id="{4D60269C-A33F-45D3-A708-6193BF18E1A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25031" y="3129739"/>
            <a:ext cx="1676400" cy="175260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E4F22BFB-606F-4ACD-A8A2-2189D8C82F4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68424" y="3083983"/>
            <a:ext cx="1481505" cy="1785104"/>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B54902A5-75AB-4A92-824F-FE0E8E244FB7}"/>
              </a:ext>
            </a:extLst>
          </p:cNvPr>
          <p:cNvSpPr txBox="1"/>
          <p:nvPr/>
        </p:nvSpPr>
        <p:spPr>
          <a:xfrm>
            <a:off x="1265359" y="4935195"/>
            <a:ext cx="1674790" cy="646331"/>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Tanay Kulkarni</a:t>
            </a:r>
          </a:p>
          <a:p>
            <a:r>
              <a:rPr lang="en-US" dirty="0">
                <a:latin typeface="Times New Roman" panose="02020603050405020304" pitchFamily="18" charset="0"/>
                <a:cs typeface="Times New Roman" panose="02020603050405020304" pitchFamily="18" charset="0"/>
              </a:rPr>
              <a:t>tankulk@iu.edu</a:t>
            </a:r>
          </a:p>
        </p:txBody>
      </p:sp>
      <p:sp>
        <p:nvSpPr>
          <p:cNvPr id="46" name="TextBox 45">
            <a:extLst>
              <a:ext uri="{FF2B5EF4-FFF2-40B4-BE49-F238E27FC236}">
                <a16:creationId xmlns:a16="http://schemas.microsoft.com/office/drawing/2014/main" id="{B88C9A54-0659-481A-9A65-D083559416E7}"/>
              </a:ext>
            </a:extLst>
          </p:cNvPr>
          <p:cNvSpPr txBox="1"/>
          <p:nvPr/>
        </p:nvSpPr>
        <p:spPr>
          <a:xfrm>
            <a:off x="3408999" y="4935194"/>
            <a:ext cx="1674790" cy="646331"/>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Shefali </a:t>
            </a:r>
            <a:r>
              <a:rPr lang="en-US" dirty="0" err="1">
                <a:latin typeface="Times New Roman" panose="02020603050405020304" pitchFamily="18" charset="0"/>
                <a:cs typeface="Times New Roman" panose="02020603050405020304" pitchFamily="18" charset="0"/>
              </a:rPr>
              <a:t>Luley</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sluley@iu.edu</a:t>
            </a:r>
          </a:p>
        </p:txBody>
      </p:sp>
      <p:sp>
        <p:nvSpPr>
          <p:cNvPr id="48" name="TextBox 47">
            <a:extLst>
              <a:ext uri="{FF2B5EF4-FFF2-40B4-BE49-F238E27FC236}">
                <a16:creationId xmlns:a16="http://schemas.microsoft.com/office/drawing/2014/main" id="{BCD0D4AF-3418-4F21-A894-17B9E0B360A6}"/>
              </a:ext>
            </a:extLst>
          </p:cNvPr>
          <p:cNvSpPr txBox="1"/>
          <p:nvPr/>
        </p:nvSpPr>
        <p:spPr>
          <a:xfrm>
            <a:off x="5839437" y="4935194"/>
            <a:ext cx="1897794" cy="646331"/>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Sanket Bailmare</a:t>
            </a:r>
          </a:p>
          <a:p>
            <a:r>
              <a:rPr lang="en-US" dirty="0">
                <a:latin typeface="Times New Roman" panose="02020603050405020304" pitchFamily="18" charset="0"/>
                <a:cs typeface="Times New Roman" panose="02020603050405020304" pitchFamily="18" charset="0"/>
              </a:rPr>
              <a:t>sbailmar@iu.edu</a:t>
            </a:r>
          </a:p>
        </p:txBody>
      </p:sp>
      <p:sp>
        <p:nvSpPr>
          <p:cNvPr id="49" name="TextBox 48">
            <a:extLst>
              <a:ext uri="{FF2B5EF4-FFF2-40B4-BE49-F238E27FC236}">
                <a16:creationId xmlns:a16="http://schemas.microsoft.com/office/drawing/2014/main" id="{5515609C-0781-469B-ADB6-392544999822}"/>
              </a:ext>
            </a:extLst>
          </p:cNvPr>
          <p:cNvSpPr txBox="1"/>
          <p:nvPr/>
        </p:nvSpPr>
        <p:spPr>
          <a:xfrm>
            <a:off x="8634662" y="4935193"/>
            <a:ext cx="1897794" cy="646331"/>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Raj Chavan</a:t>
            </a:r>
          </a:p>
          <a:p>
            <a:r>
              <a:rPr lang="en-US" dirty="0">
                <a:latin typeface="Times New Roman" panose="02020603050405020304" pitchFamily="18" charset="0"/>
                <a:cs typeface="Times New Roman" panose="02020603050405020304" pitchFamily="18" charset="0"/>
              </a:rPr>
              <a:t>rchavan@iu.edu</a:t>
            </a:r>
          </a:p>
        </p:txBody>
      </p:sp>
      <p:sp>
        <p:nvSpPr>
          <p:cNvPr id="18" name="TextBox 17">
            <a:extLst>
              <a:ext uri="{FF2B5EF4-FFF2-40B4-BE49-F238E27FC236}">
                <a16:creationId xmlns:a16="http://schemas.microsoft.com/office/drawing/2014/main" id="{1C800AAE-7C61-4F68-92F6-A1106F126074}"/>
              </a:ext>
            </a:extLst>
          </p:cNvPr>
          <p:cNvSpPr txBox="1"/>
          <p:nvPr/>
        </p:nvSpPr>
        <p:spPr>
          <a:xfrm>
            <a:off x="-1" y="1769621"/>
            <a:ext cx="12191998" cy="461665"/>
          </a:xfrm>
          <a:prstGeom prst="rect">
            <a:avLst/>
          </a:prstGeom>
          <a:noFill/>
        </p:spPr>
        <p:txBody>
          <a:bodyPr wrap="square" rtlCol="0">
            <a:spAutoFit/>
          </a:bodyPr>
          <a:lstStyle/>
          <a:p>
            <a:pPr algn="ctr"/>
            <a:r>
              <a:rPr lang="en-US" sz="2400" dirty="0">
                <a:latin typeface="Times New Roman" panose="02020603050405020304" pitchFamily="18" charset="0"/>
                <a:cs typeface="Times New Roman" panose="02020603050405020304" pitchFamily="18" charset="0"/>
              </a:rPr>
              <a:t>Group 23</a:t>
            </a:r>
          </a:p>
        </p:txBody>
      </p:sp>
    </p:spTree>
    <p:extLst>
      <p:ext uri="{BB962C8B-B14F-4D97-AF65-F5344CB8AC3E}">
        <p14:creationId xmlns:p14="http://schemas.microsoft.com/office/powerpoint/2010/main" val="41175576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5DF220-0345-4B35-8628-E54814A01B97}"/>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Project Description</a:t>
            </a:r>
          </a:p>
        </p:txBody>
      </p:sp>
      <p:sp>
        <p:nvSpPr>
          <p:cNvPr id="3" name="Content Placeholder 2">
            <a:extLst>
              <a:ext uri="{FF2B5EF4-FFF2-40B4-BE49-F238E27FC236}">
                <a16:creationId xmlns:a16="http://schemas.microsoft.com/office/drawing/2014/main" id="{8D29EDD6-3162-4552-9CFD-F4263E82F081}"/>
              </a:ext>
            </a:extLst>
          </p:cNvPr>
          <p:cNvSpPr>
            <a:spLocks noGrp="1"/>
          </p:cNvSpPr>
          <p:nvPr>
            <p:ph idx="1"/>
          </p:nvPr>
        </p:nvSpPr>
        <p:spPr>
          <a:xfrm>
            <a:off x="550863" y="1781895"/>
            <a:ext cx="11090274" cy="3979625"/>
          </a:xfrm>
        </p:spPr>
        <p:txBody>
          <a:bodyPr/>
          <a:lstStyle/>
          <a:p>
            <a:r>
              <a:rPr lang="en-US" dirty="0"/>
              <a:t>Home credit utilizes several alternative data and methods to predict their client’s repayment abilities. </a:t>
            </a:r>
          </a:p>
          <a:p>
            <a:r>
              <a:rPr lang="en-US" dirty="0"/>
              <a:t>We will be using machine learning and statistical methods to determine these predictions.</a:t>
            </a:r>
          </a:p>
          <a:p>
            <a:r>
              <a:rPr lang="en-US" dirty="0"/>
              <a:t>Our goal in this phase is to study HCDR data and perform Exploratory Data Analysis.</a:t>
            </a:r>
          </a:p>
          <a:p>
            <a:r>
              <a:rPr lang="en-US" dirty="0"/>
              <a:t>We aim at cleaning and preprocessing techniques on the data as well as build the baseline pipeline after examining the accuracies of explored pipelines. </a:t>
            </a:r>
          </a:p>
        </p:txBody>
      </p:sp>
    </p:spTree>
    <p:extLst>
      <p:ext uri="{BB962C8B-B14F-4D97-AF65-F5344CB8AC3E}">
        <p14:creationId xmlns:p14="http://schemas.microsoft.com/office/powerpoint/2010/main" val="6495782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AE66BE-D6EB-49B3-BB5A-92AC06D3FE1B}"/>
              </a:ext>
            </a:extLst>
          </p:cNvPr>
          <p:cNvSpPr>
            <a:spLocks noGrp="1"/>
          </p:cNvSpPr>
          <p:nvPr>
            <p:ph type="title"/>
          </p:nvPr>
        </p:nvSpPr>
        <p:spPr>
          <a:xfrm>
            <a:off x="365331" y="0"/>
            <a:ext cx="11091600" cy="1332000"/>
          </a:xfrm>
        </p:spPr>
        <p:txBody>
          <a:bodyPr/>
          <a:lstStyle/>
          <a:p>
            <a:r>
              <a:rPr lang="en-US" dirty="0">
                <a:latin typeface="Times New Roman" panose="02020603050405020304" pitchFamily="18" charset="0"/>
                <a:cs typeface="Times New Roman" panose="02020603050405020304" pitchFamily="18" charset="0"/>
              </a:rPr>
              <a:t>Exploratory Data Analysis</a:t>
            </a:r>
          </a:p>
        </p:txBody>
      </p:sp>
      <p:sp>
        <p:nvSpPr>
          <p:cNvPr id="3" name="Content Placeholder 2">
            <a:extLst>
              <a:ext uri="{FF2B5EF4-FFF2-40B4-BE49-F238E27FC236}">
                <a16:creationId xmlns:a16="http://schemas.microsoft.com/office/drawing/2014/main" id="{090BD5EF-2DEF-4BD7-A026-A76BBA8A3E1D}"/>
              </a:ext>
            </a:extLst>
          </p:cNvPr>
          <p:cNvSpPr>
            <a:spLocks noGrp="1"/>
          </p:cNvSpPr>
          <p:nvPr>
            <p:ph idx="1"/>
          </p:nvPr>
        </p:nvSpPr>
        <p:spPr>
          <a:xfrm>
            <a:off x="366657" y="1040958"/>
            <a:ext cx="11090274" cy="6002572"/>
          </a:xfrm>
        </p:spPr>
        <p:txBody>
          <a:bodyPr/>
          <a:lstStyle/>
          <a:p>
            <a:pPr marL="0" indent="0">
              <a:spcBef>
                <a:spcPts val="600"/>
              </a:spcBef>
              <a:buNone/>
            </a:pPr>
            <a:r>
              <a:rPr lang="en-US" dirty="0">
                <a:latin typeface="Times New Roman" panose="02020603050405020304" pitchFamily="18" charset="0"/>
                <a:cs typeface="Times New Roman" panose="02020603050405020304" pitchFamily="18" charset="0"/>
              </a:rPr>
              <a:t>With the help of exploratory data analysis, we were able to summarize the main characteristics of the data set, by using statistical graphics and other data visualization methods.</a:t>
            </a:r>
          </a:p>
          <a:p>
            <a:pPr marL="0" indent="0">
              <a:spcBef>
                <a:spcPts val="600"/>
              </a:spcBef>
              <a:buNone/>
            </a:pPr>
            <a:r>
              <a:rPr lang="en-US" dirty="0">
                <a:latin typeface="Times New Roman" panose="02020603050405020304" pitchFamily="18" charset="0"/>
                <a:cs typeface="Times New Roman" panose="02020603050405020304" pitchFamily="18" charset="0"/>
              </a:rPr>
              <a:t>We explored the following on the dataset:</a:t>
            </a:r>
          </a:p>
          <a:p>
            <a:pPr marL="457200" indent="-457200">
              <a:spcBef>
                <a:spcPts val="600"/>
              </a:spcBef>
              <a:buAutoNum type="arabicPeriod"/>
            </a:pPr>
            <a:r>
              <a:rPr lang="en-US" dirty="0">
                <a:latin typeface="Times New Roman" panose="02020603050405020304" pitchFamily="18" charset="0"/>
                <a:cs typeface="Times New Roman" panose="02020603050405020304" pitchFamily="18" charset="0"/>
              </a:rPr>
              <a:t>The Data types and General Statistics of data.</a:t>
            </a:r>
          </a:p>
          <a:p>
            <a:pPr marL="457200" indent="-457200">
              <a:spcBef>
                <a:spcPts val="600"/>
              </a:spcBef>
              <a:buAutoNum type="arabicPeriod"/>
            </a:pPr>
            <a:r>
              <a:rPr lang="en-US" dirty="0">
                <a:latin typeface="Times New Roman" panose="02020603050405020304" pitchFamily="18" charset="0"/>
                <a:cs typeface="Times New Roman" panose="02020603050405020304" pitchFamily="18" charset="0"/>
              </a:rPr>
              <a:t>Number of Missing values (percentage of the missing values.)</a:t>
            </a:r>
          </a:p>
          <a:p>
            <a:pPr marL="457200" indent="-457200">
              <a:spcBef>
                <a:spcPts val="600"/>
              </a:spcBef>
              <a:buAutoNum type="arabicPeriod"/>
            </a:pPr>
            <a:r>
              <a:rPr lang="en-US" dirty="0">
                <a:latin typeface="Times New Roman" panose="02020603050405020304" pitchFamily="18" charset="0"/>
                <a:cs typeface="Times New Roman" panose="02020603050405020304" pitchFamily="18" charset="0"/>
              </a:rPr>
              <a:t>Numerical and Categorical Data.</a:t>
            </a:r>
          </a:p>
          <a:p>
            <a:pPr marL="457200" indent="-457200">
              <a:spcBef>
                <a:spcPts val="600"/>
              </a:spcBef>
              <a:buAutoNum type="arabicPeriod"/>
            </a:pPr>
            <a:r>
              <a:rPr lang="en-US" dirty="0">
                <a:latin typeface="Times New Roman" panose="02020603050405020304" pitchFamily="18" charset="0"/>
                <a:cs typeface="Times New Roman" panose="02020603050405020304" pitchFamily="18" charset="0"/>
              </a:rPr>
              <a:t>Number of zeros in the columns in the data (Percentage of 0’s).</a:t>
            </a:r>
          </a:p>
          <a:p>
            <a:pPr marL="457200" indent="-457200">
              <a:spcBef>
                <a:spcPts val="600"/>
              </a:spcBef>
              <a:buAutoNum type="arabicPeriod"/>
            </a:pPr>
            <a:r>
              <a:rPr lang="en-US" dirty="0">
                <a:latin typeface="Times New Roman" panose="02020603050405020304" pitchFamily="18" charset="0"/>
                <a:cs typeface="Times New Roman" panose="02020603050405020304" pitchFamily="18" charset="0"/>
              </a:rPr>
              <a:t>If the some numerical data column can be treated as categorical data?</a:t>
            </a:r>
          </a:p>
          <a:p>
            <a:pPr marL="457200" indent="-457200">
              <a:spcBef>
                <a:spcPts val="600"/>
              </a:spcBef>
              <a:buAutoNum type="arabicPeriod"/>
            </a:pPr>
            <a:r>
              <a:rPr lang="en-US" dirty="0">
                <a:latin typeface="Times New Roman" panose="02020603050405020304" pitchFamily="18" charset="0"/>
                <a:cs typeface="Times New Roman" panose="02020603050405020304" pitchFamily="18" charset="0"/>
              </a:rPr>
              <a:t>Correlation of the numerical data with the “Target column”.</a:t>
            </a:r>
          </a:p>
          <a:p>
            <a:pPr marL="0" indent="0">
              <a:spcBef>
                <a:spcPts val="600"/>
              </a:spcBef>
              <a:buNone/>
            </a:pPr>
            <a:endParaRPr lang="en-US" dirty="0"/>
          </a:p>
          <a:p>
            <a:pPr marL="457200" indent="-457200">
              <a:buAutoNum type="arabicPeriod"/>
            </a:pPr>
            <a:endParaRPr lang="en-US" dirty="0"/>
          </a:p>
        </p:txBody>
      </p:sp>
    </p:spTree>
    <p:extLst>
      <p:ext uri="{BB962C8B-B14F-4D97-AF65-F5344CB8AC3E}">
        <p14:creationId xmlns:p14="http://schemas.microsoft.com/office/powerpoint/2010/main" val="33604963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75D772-68B8-4DD4-8F68-C5155F61CDDD}"/>
              </a:ext>
            </a:extLst>
          </p:cNvPr>
          <p:cNvSpPr>
            <a:spLocks noGrp="1"/>
          </p:cNvSpPr>
          <p:nvPr>
            <p:ph type="title"/>
          </p:nvPr>
        </p:nvSpPr>
        <p:spPr>
          <a:xfrm>
            <a:off x="549536" y="337448"/>
            <a:ext cx="11091600" cy="855455"/>
          </a:xfrm>
        </p:spPr>
        <p:txBody>
          <a:bodyPr/>
          <a:lstStyle/>
          <a:p>
            <a:r>
              <a:rPr lang="en-US" dirty="0">
                <a:latin typeface="Times New Roman" panose="02020603050405020304" pitchFamily="18" charset="0"/>
                <a:cs typeface="Times New Roman" panose="02020603050405020304" pitchFamily="18" charset="0"/>
              </a:rPr>
              <a:t>Visual Exploratory Data Analysis</a:t>
            </a:r>
            <a:endParaRPr lang="en-US" dirty="0"/>
          </a:p>
        </p:txBody>
      </p:sp>
      <p:sp>
        <p:nvSpPr>
          <p:cNvPr id="3" name="Content Placeholder 2">
            <a:extLst>
              <a:ext uri="{FF2B5EF4-FFF2-40B4-BE49-F238E27FC236}">
                <a16:creationId xmlns:a16="http://schemas.microsoft.com/office/drawing/2014/main" id="{474D6939-C444-4BE6-9079-C764516FAFC4}"/>
              </a:ext>
            </a:extLst>
          </p:cNvPr>
          <p:cNvSpPr>
            <a:spLocks noGrp="1"/>
          </p:cNvSpPr>
          <p:nvPr>
            <p:ph idx="1"/>
          </p:nvPr>
        </p:nvSpPr>
        <p:spPr>
          <a:xfrm>
            <a:off x="550862" y="1192903"/>
            <a:ext cx="11090274" cy="5327649"/>
          </a:xfrm>
        </p:spPr>
        <p:txBody>
          <a:bodyPr>
            <a:normAutofit lnSpcReduction="10000"/>
          </a:bodyPr>
          <a:lstStyle/>
          <a:p>
            <a:r>
              <a:rPr lang="en-US" dirty="0">
                <a:latin typeface="Times New Roman" panose="02020603050405020304" pitchFamily="18" charset="0"/>
                <a:cs typeface="Times New Roman" panose="02020603050405020304" pitchFamily="18" charset="0"/>
              </a:rPr>
              <a:t>Visual Exploratory data Analysis performed on Categorical values to  understand their significance in data </a:t>
            </a:r>
          </a:p>
          <a:p>
            <a:pPr marL="0" indent="0">
              <a:buNone/>
            </a:pPr>
            <a:r>
              <a:rPr lang="en-US" dirty="0">
                <a:latin typeface="Times New Roman" panose="02020603050405020304" pitchFamily="18" charset="0"/>
                <a:cs typeface="Times New Roman" panose="02020603050405020304" pitchFamily="18" charset="0"/>
              </a:rPr>
              <a:t>1. How is the distribution of loan according to gender?</a:t>
            </a:r>
          </a:p>
          <a:p>
            <a:pPr marL="0" indent="0">
              <a:buNone/>
            </a:pPr>
            <a:r>
              <a:rPr lang="en-US" dirty="0">
                <a:latin typeface="Times New Roman" panose="02020603050405020304" pitchFamily="18" charset="0"/>
                <a:cs typeface="Times New Roman" panose="02020603050405020304" pitchFamily="18" charset="0"/>
              </a:rPr>
              <a:t>2. What is the marital status of client?</a:t>
            </a:r>
          </a:p>
          <a:p>
            <a:pPr marL="0" indent="0">
              <a:buNone/>
            </a:pPr>
            <a:r>
              <a:rPr lang="en-US" dirty="0">
                <a:latin typeface="Times New Roman" panose="02020603050405020304" pitchFamily="18" charset="0"/>
                <a:cs typeface="Times New Roman" panose="02020603050405020304" pitchFamily="18" charset="0"/>
              </a:rPr>
              <a:t>3. How many percent of client own a car?</a:t>
            </a:r>
          </a:p>
          <a:p>
            <a:pPr marL="0" indent="0">
              <a:lnSpc>
                <a:spcPct val="150000"/>
              </a:lnSpc>
              <a:buNone/>
            </a:pPr>
            <a:r>
              <a:rPr lang="en-US" dirty="0">
                <a:latin typeface="Times New Roman" panose="02020603050405020304" pitchFamily="18" charset="0"/>
                <a:cs typeface="Times New Roman" panose="02020603050405020304" pitchFamily="18" charset="0"/>
              </a:rPr>
              <a:t>4. How many percentage of flag owners are in the dataset?</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5. What are the types of housing does the clients stay in?</a:t>
            </a:r>
          </a:p>
          <a:p>
            <a:pPr marL="0" indent="0">
              <a:buNone/>
            </a:pPr>
            <a:r>
              <a:rPr lang="en-US" dirty="0">
                <a:latin typeface="Times New Roman" panose="02020603050405020304" pitchFamily="18" charset="0"/>
                <a:cs typeface="Times New Roman" panose="02020603050405020304" pitchFamily="18" charset="0"/>
              </a:rPr>
              <a:t>6. What type of source of income does the clients have?</a:t>
            </a:r>
          </a:p>
          <a:p>
            <a:pPr marL="0" indent="0">
              <a:buNone/>
            </a:pPr>
            <a:r>
              <a:rPr lang="en-US" dirty="0">
                <a:latin typeface="Times New Roman" panose="02020603050405020304" pitchFamily="18" charset="0"/>
                <a:cs typeface="Times New Roman" panose="02020603050405020304" pitchFamily="18" charset="0"/>
              </a:rPr>
              <a:t>7. What of type of contract is loan the most?</a:t>
            </a:r>
          </a:p>
          <a:p>
            <a:pPr marL="0" indent="0">
              <a:buNone/>
            </a:pPr>
            <a:endParaRPr lang="en-US" dirty="0">
              <a:latin typeface="Times New Roman" panose="02020603050405020304" pitchFamily="18" charset="0"/>
              <a:cs typeface="Times New Roman" panose="02020603050405020304" pitchFamily="18" charset="0"/>
            </a:endParaRPr>
          </a:p>
          <a:p>
            <a:pPr marL="0" indent="0">
              <a:buNone/>
            </a:pPr>
            <a:endParaRPr lang="en-US" dirty="0">
              <a:latin typeface="Times New Roman" panose="02020603050405020304" pitchFamily="18" charset="0"/>
              <a:cs typeface="Times New Roman" panose="02020603050405020304" pitchFamily="18" charset="0"/>
            </a:endParaRPr>
          </a:p>
          <a:p>
            <a:pPr marL="0" indent="0">
              <a:buNone/>
            </a:pPr>
            <a:endParaRPr lang="en-US" dirty="0">
              <a:latin typeface="Times New Roman" panose="02020603050405020304" pitchFamily="18" charset="0"/>
              <a:cs typeface="Times New Roman" panose="02020603050405020304" pitchFamily="18" charset="0"/>
            </a:endParaRPr>
          </a:p>
          <a:p>
            <a:pPr marL="0" indent="0">
              <a:buNone/>
            </a:pPr>
            <a:endParaRPr lang="en-US" dirty="0">
              <a:latin typeface="Times New Roman" panose="02020603050405020304" pitchFamily="18" charset="0"/>
              <a:cs typeface="Times New Roman" panose="02020603050405020304" pitchFamily="18" charset="0"/>
            </a:endParaRPr>
          </a:p>
          <a:p>
            <a:pPr marL="0" indent="0">
              <a:buNone/>
            </a:pPr>
            <a:endParaRPr lang="en-US" dirty="0">
              <a:latin typeface="Times New Roman" panose="02020603050405020304" pitchFamily="18" charset="0"/>
              <a:cs typeface="Times New Roman" panose="02020603050405020304" pitchFamily="18" charset="0"/>
            </a:endParaRPr>
          </a:p>
          <a:p>
            <a:pPr marL="0" indent="0">
              <a:buNone/>
            </a:pPr>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952315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1983CE-9B7F-480C-BFF4-3B80EAE36709}"/>
              </a:ext>
            </a:extLst>
          </p:cNvPr>
          <p:cNvSpPr>
            <a:spLocks noGrp="1"/>
          </p:cNvSpPr>
          <p:nvPr>
            <p:ph type="title"/>
          </p:nvPr>
        </p:nvSpPr>
        <p:spPr>
          <a:xfrm>
            <a:off x="325117" y="0"/>
            <a:ext cx="11091600" cy="1332000"/>
          </a:xfrm>
        </p:spPr>
        <p:txBody>
          <a:bodyPr/>
          <a:lstStyle/>
          <a:p>
            <a:pPr algn="ctr"/>
            <a:r>
              <a:rPr lang="en-US" dirty="0">
                <a:latin typeface="Times New Roman" panose="02020603050405020304" pitchFamily="18" charset="0"/>
                <a:cs typeface="Times New Roman" panose="02020603050405020304" pitchFamily="18" charset="0"/>
              </a:rPr>
              <a:t>Some Examples</a:t>
            </a:r>
          </a:p>
        </p:txBody>
      </p:sp>
      <p:pic>
        <p:nvPicPr>
          <p:cNvPr id="5" name="Content Placeholder 4">
            <a:extLst>
              <a:ext uri="{FF2B5EF4-FFF2-40B4-BE49-F238E27FC236}">
                <a16:creationId xmlns:a16="http://schemas.microsoft.com/office/drawing/2014/main" id="{2E7B523F-D386-4E8E-9792-3E381C866C67}"/>
              </a:ext>
            </a:extLst>
          </p:cNvPr>
          <p:cNvPicPr>
            <a:picLocks noGrp="1" noChangeAspect="1"/>
          </p:cNvPicPr>
          <p:nvPr>
            <p:ph idx="1"/>
          </p:nvPr>
        </p:nvPicPr>
        <p:blipFill>
          <a:blip r:embed="rId2"/>
          <a:stretch>
            <a:fillRect/>
          </a:stretch>
        </p:blipFill>
        <p:spPr>
          <a:xfrm>
            <a:off x="181182" y="1215275"/>
            <a:ext cx="3267075" cy="2085975"/>
          </a:xfrm>
        </p:spPr>
      </p:pic>
      <p:pic>
        <p:nvPicPr>
          <p:cNvPr id="7" name="Picture 6">
            <a:extLst>
              <a:ext uri="{FF2B5EF4-FFF2-40B4-BE49-F238E27FC236}">
                <a16:creationId xmlns:a16="http://schemas.microsoft.com/office/drawing/2014/main" id="{8B033417-A28A-4F2F-A979-A77BDC9F53BF}"/>
              </a:ext>
            </a:extLst>
          </p:cNvPr>
          <p:cNvPicPr>
            <a:picLocks noChangeAspect="1"/>
          </p:cNvPicPr>
          <p:nvPr/>
        </p:nvPicPr>
        <p:blipFill>
          <a:blip r:embed="rId3"/>
          <a:stretch>
            <a:fillRect/>
          </a:stretch>
        </p:blipFill>
        <p:spPr>
          <a:xfrm>
            <a:off x="8677067" y="1186700"/>
            <a:ext cx="3333750" cy="2114550"/>
          </a:xfrm>
          <a:prstGeom prst="rect">
            <a:avLst/>
          </a:prstGeom>
        </p:spPr>
      </p:pic>
      <p:pic>
        <p:nvPicPr>
          <p:cNvPr id="9" name="Picture 8">
            <a:extLst>
              <a:ext uri="{FF2B5EF4-FFF2-40B4-BE49-F238E27FC236}">
                <a16:creationId xmlns:a16="http://schemas.microsoft.com/office/drawing/2014/main" id="{3EC4A550-F5F3-4B5C-B36D-C98FAB98F8F0}"/>
              </a:ext>
            </a:extLst>
          </p:cNvPr>
          <p:cNvPicPr>
            <a:picLocks noChangeAspect="1"/>
          </p:cNvPicPr>
          <p:nvPr/>
        </p:nvPicPr>
        <p:blipFill>
          <a:blip r:embed="rId4"/>
          <a:stretch>
            <a:fillRect/>
          </a:stretch>
        </p:blipFill>
        <p:spPr>
          <a:xfrm>
            <a:off x="181183" y="3547225"/>
            <a:ext cx="3267075" cy="2095500"/>
          </a:xfrm>
          <a:prstGeom prst="rect">
            <a:avLst/>
          </a:prstGeom>
        </p:spPr>
      </p:pic>
      <p:pic>
        <p:nvPicPr>
          <p:cNvPr id="11" name="Picture 10">
            <a:extLst>
              <a:ext uri="{FF2B5EF4-FFF2-40B4-BE49-F238E27FC236}">
                <a16:creationId xmlns:a16="http://schemas.microsoft.com/office/drawing/2014/main" id="{3A141E60-2724-4DEA-8E2B-163393B3C8CD}"/>
              </a:ext>
            </a:extLst>
          </p:cNvPr>
          <p:cNvPicPr>
            <a:picLocks noChangeAspect="1"/>
          </p:cNvPicPr>
          <p:nvPr/>
        </p:nvPicPr>
        <p:blipFill>
          <a:blip r:embed="rId5"/>
          <a:stretch>
            <a:fillRect/>
          </a:stretch>
        </p:blipFill>
        <p:spPr>
          <a:xfrm>
            <a:off x="8638967" y="3547225"/>
            <a:ext cx="3371850" cy="2095500"/>
          </a:xfrm>
          <a:prstGeom prst="rect">
            <a:avLst/>
          </a:prstGeom>
        </p:spPr>
      </p:pic>
      <p:pic>
        <p:nvPicPr>
          <p:cNvPr id="13" name="Picture 12">
            <a:extLst>
              <a:ext uri="{FF2B5EF4-FFF2-40B4-BE49-F238E27FC236}">
                <a16:creationId xmlns:a16="http://schemas.microsoft.com/office/drawing/2014/main" id="{D6C83006-3D2B-4F5B-8CD5-C8E96A3916E1}"/>
              </a:ext>
            </a:extLst>
          </p:cNvPr>
          <p:cNvPicPr>
            <a:picLocks noChangeAspect="1"/>
          </p:cNvPicPr>
          <p:nvPr/>
        </p:nvPicPr>
        <p:blipFill>
          <a:blip r:embed="rId6"/>
          <a:stretch>
            <a:fillRect/>
          </a:stretch>
        </p:blipFill>
        <p:spPr>
          <a:xfrm>
            <a:off x="4118317" y="843705"/>
            <a:ext cx="3505200" cy="3200400"/>
          </a:xfrm>
          <a:prstGeom prst="rect">
            <a:avLst/>
          </a:prstGeom>
        </p:spPr>
      </p:pic>
      <p:pic>
        <p:nvPicPr>
          <p:cNvPr id="15" name="Picture 14">
            <a:extLst>
              <a:ext uri="{FF2B5EF4-FFF2-40B4-BE49-F238E27FC236}">
                <a16:creationId xmlns:a16="http://schemas.microsoft.com/office/drawing/2014/main" id="{119699B9-9468-415D-B1EE-B7A555D177E6}"/>
              </a:ext>
            </a:extLst>
          </p:cNvPr>
          <p:cNvPicPr>
            <a:picLocks noChangeAspect="1"/>
          </p:cNvPicPr>
          <p:nvPr/>
        </p:nvPicPr>
        <p:blipFill>
          <a:blip r:embed="rId7"/>
          <a:stretch>
            <a:fillRect/>
          </a:stretch>
        </p:blipFill>
        <p:spPr>
          <a:xfrm>
            <a:off x="3767137" y="4209213"/>
            <a:ext cx="4552950" cy="2444806"/>
          </a:xfrm>
          <a:prstGeom prst="rect">
            <a:avLst/>
          </a:prstGeom>
        </p:spPr>
      </p:pic>
    </p:spTree>
    <p:extLst>
      <p:ext uri="{BB962C8B-B14F-4D97-AF65-F5344CB8AC3E}">
        <p14:creationId xmlns:p14="http://schemas.microsoft.com/office/powerpoint/2010/main" val="6023810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2F054D-3E30-42A8-B8D4-156366134CF9}"/>
              </a:ext>
            </a:extLst>
          </p:cNvPr>
          <p:cNvSpPr>
            <a:spLocks noGrp="1"/>
          </p:cNvSpPr>
          <p:nvPr>
            <p:ph type="title"/>
          </p:nvPr>
        </p:nvSpPr>
        <p:spPr>
          <a:xfrm>
            <a:off x="549537" y="217970"/>
            <a:ext cx="11091600" cy="908465"/>
          </a:xfrm>
        </p:spPr>
        <p:txBody>
          <a:bodyPr/>
          <a:lstStyle/>
          <a:p>
            <a:r>
              <a:rPr lang="en-US" dirty="0">
                <a:latin typeface="Times New Roman" panose="02020603050405020304" pitchFamily="18" charset="0"/>
                <a:cs typeface="Times New Roman" panose="02020603050405020304" pitchFamily="18" charset="0"/>
              </a:rPr>
              <a:t>Baseline Pipeline</a:t>
            </a:r>
          </a:p>
        </p:txBody>
      </p:sp>
      <p:sp>
        <p:nvSpPr>
          <p:cNvPr id="3" name="Content Placeholder 2">
            <a:extLst>
              <a:ext uri="{FF2B5EF4-FFF2-40B4-BE49-F238E27FC236}">
                <a16:creationId xmlns:a16="http://schemas.microsoft.com/office/drawing/2014/main" id="{A68BBCF6-7696-4C66-9B74-3782479E4E19}"/>
              </a:ext>
            </a:extLst>
          </p:cNvPr>
          <p:cNvSpPr>
            <a:spLocks noGrp="1"/>
          </p:cNvSpPr>
          <p:nvPr>
            <p:ph idx="1"/>
          </p:nvPr>
        </p:nvSpPr>
        <p:spPr>
          <a:xfrm>
            <a:off x="549537" y="1126435"/>
            <a:ext cx="11090274" cy="3979625"/>
          </a:xfrm>
        </p:spPr>
        <p:txBody>
          <a:bodyPr/>
          <a:lstStyle/>
          <a:p>
            <a:r>
              <a:rPr lang="en-US" dirty="0">
                <a:latin typeface="Times New Roman" panose="02020603050405020304" pitchFamily="18" charset="0"/>
                <a:cs typeface="Times New Roman" panose="02020603050405020304" pitchFamily="18" charset="0"/>
              </a:rPr>
              <a:t>After Considering the thresholds for dropping non-significant columns, a set of final columns are collected.</a:t>
            </a:r>
          </a:p>
          <a:p>
            <a:r>
              <a:rPr lang="en-US" dirty="0">
                <a:latin typeface="Times New Roman" panose="02020603050405020304" pitchFamily="18" charset="0"/>
                <a:cs typeface="Times New Roman" panose="02020603050405020304" pitchFamily="18" charset="0"/>
              </a:rPr>
              <a:t>We created the imputer pipelines to deal with the numerical and Categorical data separately.</a:t>
            </a:r>
          </a:p>
          <a:p>
            <a:r>
              <a:rPr lang="en-US" dirty="0">
                <a:latin typeface="Times New Roman" panose="02020603050405020304" pitchFamily="18" charset="0"/>
                <a:cs typeface="Times New Roman" panose="02020603050405020304" pitchFamily="18" charset="0"/>
              </a:rPr>
              <a:t> We created the data pipeline which deals with the numerical and categorical data.</a:t>
            </a:r>
          </a:p>
          <a:p>
            <a:r>
              <a:rPr lang="en-US" dirty="0">
                <a:latin typeface="Times New Roman" panose="02020603050405020304" pitchFamily="18" charset="0"/>
                <a:cs typeface="Times New Roman" panose="02020603050405020304" pitchFamily="18" charset="0"/>
              </a:rPr>
              <a:t>Once the data is fixed, we create a baseline pipeline which normalizes the data and feeds the data to Model</a:t>
            </a:r>
            <a:r>
              <a:rPr lang="en-US" dirty="0"/>
              <a:t>.</a:t>
            </a:r>
          </a:p>
          <a:p>
            <a:endParaRPr lang="en-US" dirty="0"/>
          </a:p>
          <a:p>
            <a:endParaRPr lang="en-US" dirty="0"/>
          </a:p>
        </p:txBody>
      </p:sp>
    </p:spTree>
    <p:extLst>
      <p:ext uri="{BB962C8B-B14F-4D97-AF65-F5344CB8AC3E}">
        <p14:creationId xmlns:p14="http://schemas.microsoft.com/office/powerpoint/2010/main" val="12139263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D83683-1BBA-4A51-8608-8207779E329D}"/>
              </a:ext>
            </a:extLst>
          </p:cNvPr>
          <p:cNvSpPr>
            <a:spLocks noGrp="1"/>
          </p:cNvSpPr>
          <p:nvPr>
            <p:ph type="title"/>
          </p:nvPr>
        </p:nvSpPr>
        <p:spPr/>
        <p:txBody>
          <a:bodyPr>
            <a:normAutofit fontScale="90000"/>
          </a:bodyPr>
          <a:lstStyle/>
          <a:p>
            <a:r>
              <a:rPr lang="en-US" dirty="0">
                <a:latin typeface="Times New Roman" panose="02020603050405020304" pitchFamily="18" charset="0"/>
                <a:cs typeface="Times New Roman" panose="02020603050405020304" pitchFamily="18" charset="0"/>
              </a:rPr>
              <a:t>Types of Modeling Pipelines And Comparison</a:t>
            </a:r>
            <a:br>
              <a:rPr lang="en-US" dirty="0">
                <a:latin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p:txBody>
      </p:sp>
      <p:graphicFrame>
        <p:nvGraphicFramePr>
          <p:cNvPr id="7" name="Content Placeholder 2">
            <a:extLst>
              <a:ext uri="{FF2B5EF4-FFF2-40B4-BE49-F238E27FC236}">
                <a16:creationId xmlns:a16="http://schemas.microsoft.com/office/drawing/2014/main" id="{0CB91E65-3874-409C-9351-7324BB7B4AD7}"/>
              </a:ext>
            </a:extLst>
          </p:cNvPr>
          <p:cNvGraphicFramePr>
            <a:graphicFrameLocks noGrp="1"/>
          </p:cNvGraphicFramePr>
          <p:nvPr>
            <p:ph idx="1"/>
            <p:extLst>
              <p:ext uri="{D42A27DB-BD31-4B8C-83A1-F6EECF244321}">
                <p14:modId xmlns:p14="http://schemas.microsoft.com/office/powerpoint/2010/main" val="4018739080"/>
              </p:ext>
            </p:extLst>
          </p:nvPr>
        </p:nvGraphicFramePr>
        <p:xfrm>
          <a:off x="550863" y="1444487"/>
          <a:ext cx="11090274" cy="46483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Picture 4">
            <a:extLst>
              <a:ext uri="{FF2B5EF4-FFF2-40B4-BE49-F238E27FC236}">
                <a16:creationId xmlns:a16="http://schemas.microsoft.com/office/drawing/2014/main" id="{503E1B8C-457E-4FA2-8002-20F51B1A8538}"/>
              </a:ext>
            </a:extLst>
          </p:cNvPr>
          <p:cNvPicPr>
            <a:picLocks noChangeAspect="1"/>
          </p:cNvPicPr>
          <p:nvPr/>
        </p:nvPicPr>
        <p:blipFill>
          <a:blip r:embed="rId7"/>
          <a:stretch>
            <a:fillRect/>
          </a:stretch>
        </p:blipFill>
        <p:spPr>
          <a:xfrm>
            <a:off x="4365748" y="1625216"/>
            <a:ext cx="3333765" cy="1462542"/>
          </a:xfrm>
          <a:prstGeom prst="rect">
            <a:avLst/>
          </a:prstGeom>
        </p:spPr>
      </p:pic>
      <p:pic>
        <p:nvPicPr>
          <p:cNvPr id="8" name="Picture 7">
            <a:extLst>
              <a:ext uri="{FF2B5EF4-FFF2-40B4-BE49-F238E27FC236}">
                <a16:creationId xmlns:a16="http://schemas.microsoft.com/office/drawing/2014/main" id="{84839E56-95FC-48F9-891B-073CC4F3E7E4}"/>
              </a:ext>
            </a:extLst>
          </p:cNvPr>
          <p:cNvPicPr>
            <a:picLocks noChangeAspect="1"/>
          </p:cNvPicPr>
          <p:nvPr/>
        </p:nvPicPr>
        <p:blipFill>
          <a:blip r:embed="rId8"/>
          <a:stretch>
            <a:fillRect/>
          </a:stretch>
        </p:blipFill>
        <p:spPr>
          <a:xfrm>
            <a:off x="4365748" y="3194434"/>
            <a:ext cx="3333765" cy="2038350"/>
          </a:xfrm>
          <a:prstGeom prst="rect">
            <a:avLst/>
          </a:prstGeom>
        </p:spPr>
      </p:pic>
      <p:pic>
        <p:nvPicPr>
          <p:cNvPr id="10" name="Picture 9">
            <a:extLst>
              <a:ext uri="{FF2B5EF4-FFF2-40B4-BE49-F238E27FC236}">
                <a16:creationId xmlns:a16="http://schemas.microsoft.com/office/drawing/2014/main" id="{35825436-BD65-4E66-8B75-F1C761096E73}"/>
              </a:ext>
            </a:extLst>
          </p:cNvPr>
          <p:cNvPicPr>
            <a:picLocks noChangeAspect="1"/>
          </p:cNvPicPr>
          <p:nvPr/>
        </p:nvPicPr>
        <p:blipFill>
          <a:blip r:embed="rId9"/>
          <a:stretch>
            <a:fillRect/>
          </a:stretch>
        </p:blipFill>
        <p:spPr>
          <a:xfrm>
            <a:off x="778046" y="1625216"/>
            <a:ext cx="3095625" cy="1462542"/>
          </a:xfrm>
          <a:prstGeom prst="rect">
            <a:avLst/>
          </a:prstGeom>
        </p:spPr>
      </p:pic>
      <p:pic>
        <p:nvPicPr>
          <p:cNvPr id="12" name="Picture 11">
            <a:extLst>
              <a:ext uri="{FF2B5EF4-FFF2-40B4-BE49-F238E27FC236}">
                <a16:creationId xmlns:a16="http://schemas.microsoft.com/office/drawing/2014/main" id="{156813C8-CEEE-4C32-BB09-37CDFA3046C8}"/>
              </a:ext>
            </a:extLst>
          </p:cNvPr>
          <p:cNvPicPr>
            <a:picLocks noChangeAspect="1"/>
          </p:cNvPicPr>
          <p:nvPr/>
        </p:nvPicPr>
        <p:blipFill>
          <a:blip r:embed="rId10"/>
          <a:stretch>
            <a:fillRect/>
          </a:stretch>
        </p:blipFill>
        <p:spPr>
          <a:xfrm>
            <a:off x="758996" y="3194434"/>
            <a:ext cx="3114675" cy="2038350"/>
          </a:xfrm>
          <a:prstGeom prst="rect">
            <a:avLst/>
          </a:prstGeom>
        </p:spPr>
      </p:pic>
      <p:pic>
        <p:nvPicPr>
          <p:cNvPr id="14" name="Picture 13">
            <a:extLst>
              <a:ext uri="{FF2B5EF4-FFF2-40B4-BE49-F238E27FC236}">
                <a16:creationId xmlns:a16="http://schemas.microsoft.com/office/drawing/2014/main" id="{9E4B9F18-93B8-41A2-A344-A5D6C60C4398}"/>
              </a:ext>
            </a:extLst>
          </p:cNvPr>
          <p:cNvPicPr>
            <a:picLocks noChangeAspect="1"/>
          </p:cNvPicPr>
          <p:nvPr/>
        </p:nvPicPr>
        <p:blipFill>
          <a:blip r:embed="rId11"/>
          <a:stretch>
            <a:fillRect/>
          </a:stretch>
        </p:blipFill>
        <p:spPr>
          <a:xfrm>
            <a:off x="8191590" y="1625216"/>
            <a:ext cx="3086100" cy="1462542"/>
          </a:xfrm>
          <a:prstGeom prst="rect">
            <a:avLst/>
          </a:prstGeom>
        </p:spPr>
      </p:pic>
      <p:pic>
        <p:nvPicPr>
          <p:cNvPr id="16" name="Picture 15">
            <a:extLst>
              <a:ext uri="{FF2B5EF4-FFF2-40B4-BE49-F238E27FC236}">
                <a16:creationId xmlns:a16="http://schemas.microsoft.com/office/drawing/2014/main" id="{DAC96C6B-90E5-48E7-A841-B8DF4985B3C3}"/>
              </a:ext>
            </a:extLst>
          </p:cNvPr>
          <p:cNvPicPr>
            <a:picLocks noChangeAspect="1"/>
          </p:cNvPicPr>
          <p:nvPr/>
        </p:nvPicPr>
        <p:blipFill>
          <a:blip r:embed="rId12"/>
          <a:stretch>
            <a:fillRect/>
          </a:stretch>
        </p:blipFill>
        <p:spPr>
          <a:xfrm>
            <a:off x="8143965" y="3187640"/>
            <a:ext cx="3181350" cy="2019300"/>
          </a:xfrm>
          <a:prstGeom prst="rect">
            <a:avLst/>
          </a:prstGeom>
        </p:spPr>
      </p:pic>
    </p:spTree>
    <p:extLst>
      <p:ext uri="{BB962C8B-B14F-4D97-AF65-F5344CB8AC3E}">
        <p14:creationId xmlns:p14="http://schemas.microsoft.com/office/powerpoint/2010/main" val="10603129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E9E4C9-EADE-4143-8B83-A01AB983A286}"/>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Accuracy in 3 Models</a:t>
            </a:r>
          </a:p>
        </p:txBody>
      </p:sp>
      <p:pic>
        <p:nvPicPr>
          <p:cNvPr id="5" name="Content Placeholder 4">
            <a:extLst>
              <a:ext uri="{FF2B5EF4-FFF2-40B4-BE49-F238E27FC236}">
                <a16:creationId xmlns:a16="http://schemas.microsoft.com/office/drawing/2014/main" id="{A5D76EC8-34B3-4752-B1D3-440C9C88023C}"/>
              </a:ext>
            </a:extLst>
          </p:cNvPr>
          <p:cNvPicPr>
            <a:picLocks noGrp="1" noChangeAspect="1"/>
          </p:cNvPicPr>
          <p:nvPr>
            <p:ph idx="1"/>
          </p:nvPr>
        </p:nvPicPr>
        <p:blipFill>
          <a:blip r:embed="rId2"/>
          <a:stretch>
            <a:fillRect/>
          </a:stretch>
        </p:blipFill>
        <p:spPr>
          <a:xfrm>
            <a:off x="668821" y="1616230"/>
            <a:ext cx="4095750" cy="2425682"/>
          </a:xfrm>
        </p:spPr>
      </p:pic>
      <p:pic>
        <p:nvPicPr>
          <p:cNvPr id="7" name="Picture 6">
            <a:extLst>
              <a:ext uri="{FF2B5EF4-FFF2-40B4-BE49-F238E27FC236}">
                <a16:creationId xmlns:a16="http://schemas.microsoft.com/office/drawing/2014/main" id="{BE7A5055-F6F2-4FA0-B88D-993DCAD5ED86}"/>
              </a:ext>
            </a:extLst>
          </p:cNvPr>
          <p:cNvPicPr>
            <a:picLocks noChangeAspect="1"/>
          </p:cNvPicPr>
          <p:nvPr/>
        </p:nvPicPr>
        <p:blipFill>
          <a:blip r:embed="rId3"/>
          <a:stretch>
            <a:fillRect/>
          </a:stretch>
        </p:blipFill>
        <p:spPr>
          <a:xfrm>
            <a:off x="5688081" y="1616230"/>
            <a:ext cx="5848350" cy="2425682"/>
          </a:xfrm>
          <a:prstGeom prst="rect">
            <a:avLst/>
          </a:prstGeom>
        </p:spPr>
      </p:pic>
      <p:pic>
        <p:nvPicPr>
          <p:cNvPr id="9" name="Picture 8">
            <a:extLst>
              <a:ext uri="{FF2B5EF4-FFF2-40B4-BE49-F238E27FC236}">
                <a16:creationId xmlns:a16="http://schemas.microsoft.com/office/drawing/2014/main" id="{81D3DD10-CD05-4D60-859D-92BD8838ADD3}"/>
              </a:ext>
            </a:extLst>
          </p:cNvPr>
          <p:cNvPicPr>
            <a:picLocks noChangeAspect="1"/>
          </p:cNvPicPr>
          <p:nvPr/>
        </p:nvPicPr>
        <p:blipFill>
          <a:blip r:embed="rId4"/>
          <a:stretch>
            <a:fillRect/>
          </a:stretch>
        </p:blipFill>
        <p:spPr>
          <a:xfrm>
            <a:off x="2619775" y="4161072"/>
            <a:ext cx="5772150" cy="2425682"/>
          </a:xfrm>
          <a:prstGeom prst="rect">
            <a:avLst/>
          </a:prstGeom>
        </p:spPr>
      </p:pic>
    </p:spTree>
    <p:extLst>
      <p:ext uri="{BB962C8B-B14F-4D97-AF65-F5344CB8AC3E}">
        <p14:creationId xmlns:p14="http://schemas.microsoft.com/office/powerpoint/2010/main" val="21567392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991593-D694-4419-B8FA-356DE351F2A3}"/>
              </a:ext>
            </a:extLst>
          </p:cNvPr>
          <p:cNvSpPr>
            <a:spLocks noGrp="1"/>
          </p:cNvSpPr>
          <p:nvPr>
            <p:ph type="title"/>
          </p:nvPr>
        </p:nvSpPr>
        <p:spPr>
          <a:xfrm>
            <a:off x="431592" y="244475"/>
            <a:ext cx="11091600" cy="1332000"/>
          </a:xfrm>
        </p:spPr>
        <p:txBody>
          <a:bodyPr/>
          <a:lstStyle/>
          <a:p>
            <a:r>
              <a:rPr lang="en-US" dirty="0">
                <a:latin typeface="Times New Roman" panose="02020603050405020304" pitchFamily="18" charset="0"/>
                <a:cs typeface="Times New Roman" panose="02020603050405020304" pitchFamily="18" charset="0"/>
              </a:rPr>
              <a:t>Conclusion and Next Steps</a:t>
            </a:r>
          </a:p>
        </p:txBody>
      </p:sp>
      <p:sp>
        <p:nvSpPr>
          <p:cNvPr id="3" name="Content Placeholder 2">
            <a:extLst>
              <a:ext uri="{FF2B5EF4-FFF2-40B4-BE49-F238E27FC236}">
                <a16:creationId xmlns:a16="http://schemas.microsoft.com/office/drawing/2014/main" id="{441D27FF-B7FA-45D5-A322-2C989C2B8735}"/>
              </a:ext>
            </a:extLst>
          </p:cNvPr>
          <p:cNvSpPr>
            <a:spLocks noGrp="1"/>
          </p:cNvSpPr>
          <p:nvPr>
            <p:ph idx="1"/>
          </p:nvPr>
        </p:nvSpPr>
        <p:spPr>
          <a:xfrm>
            <a:off x="550863" y="1266908"/>
            <a:ext cx="11090274" cy="5027874"/>
          </a:xfrm>
        </p:spPr>
        <p:txBody>
          <a:bodyPr>
            <a:normAutofit fontScale="77500" lnSpcReduction="20000"/>
          </a:bodyPr>
          <a:lstStyle/>
          <a:p>
            <a:r>
              <a:rPr lang="en-US" dirty="0">
                <a:latin typeface="Times New Roman" panose="02020603050405020304" pitchFamily="18" charset="0"/>
                <a:cs typeface="Times New Roman" panose="02020603050405020304" pitchFamily="18" charset="0"/>
              </a:rPr>
              <a:t>In this phase, we actually start playing with the dataset. </a:t>
            </a:r>
          </a:p>
          <a:p>
            <a:r>
              <a:rPr lang="en-US" dirty="0">
                <a:latin typeface="Times New Roman" panose="02020603050405020304" pitchFamily="18" charset="0"/>
                <a:cs typeface="Times New Roman" panose="02020603050405020304" pitchFamily="18" charset="0"/>
              </a:rPr>
              <a:t>We cleaned the data and picked only the features which were important to the target variable and prediction.</a:t>
            </a:r>
          </a:p>
          <a:p>
            <a:r>
              <a:rPr lang="en-US" dirty="0">
                <a:latin typeface="Times New Roman" panose="02020603050405020304" pitchFamily="18" charset="0"/>
                <a:cs typeface="Times New Roman" panose="02020603050405020304" pitchFamily="18" charset="0"/>
              </a:rPr>
              <a:t>We featured the data performing OHE and applied imputing methods to fix the data before feeding it to the model. </a:t>
            </a:r>
          </a:p>
          <a:p>
            <a:r>
              <a:rPr lang="en-US" dirty="0">
                <a:latin typeface="Times New Roman" panose="02020603050405020304" pitchFamily="18" charset="0"/>
                <a:cs typeface="Times New Roman" panose="02020603050405020304" pitchFamily="18" charset="0"/>
              </a:rPr>
              <a:t>We were able to create the baseline pipeline and could experimentally understand the accuracies of the models like logistic regression, naive bayes and Random forest. Based on the results of the models we saw that there might be underfitting in naive bayes and  overfitting in </a:t>
            </a:r>
            <a:r>
              <a:rPr lang="en-US" dirty="0" err="1">
                <a:latin typeface="Times New Roman" panose="02020603050405020304" pitchFamily="18" charset="0"/>
                <a:cs typeface="Times New Roman" panose="02020603050405020304" pitchFamily="18" charset="0"/>
              </a:rPr>
              <a:t>RandomForest</a:t>
            </a:r>
            <a:r>
              <a:rPr lang="en-US" dirty="0">
                <a:latin typeface="Times New Roman" panose="02020603050405020304" pitchFamily="18" charset="0"/>
                <a:cs typeface="Times New Roman" panose="02020603050405020304" pitchFamily="18" charset="0"/>
              </a:rPr>
              <a:t>.</a:t>
            </a:r>
          </a:p>
          <a:p>
            <a:r>
              <a:rPr lang="en-US" dirty="0">
                <a:latin typeface="Times New Roman" panose="02020603050405020304" pitchFamily="18" charset="0"/>
                <a:cs typeface="Times New Roman" panose="02020603050405020304" pitchFamily="18" charset="0"/>
              </a:rPr>
              <a:t>The best model that we could get for Phase 0 was Logistic Regression which gave a training accuracy of 91.9% and the Kaggle submission accuracy of 73.6%</a:t>
            </a:r>
          </a:p>
          <a:p>
            <a:r>
              <a:rPr lang="en-US" dirty="0">
                <a:latin typeface="Times New Roman" panose="02020603050405020304" pitchFamily="18" charset="0"/>
                <a:cs typeface="Times New Roman" panose="02020603050405020304" pitchFamily="18" charset="0"/>
              </a:rPr>
              <a:t>Further we are planning to improvise the feature engineering, perform hyperparameter tuning for our models alongside using K-Fold cross validation and </a:t>
            </a:r>
            <a:r>
              <a:rPr lang="en-US" dirty="0" err="1">
                <a:latin typeface="Times New Roman" panose="02020603050405020304" pitchFamily="18" charset="0"/>
                <a:cs typeface="Times New Roman" panose="02020603050405020304" pitchFamily="18" charset="0"/>
              </a:rPr>
              <a:t>GridSearchCV</a:t>
            </a:r>
            <a:r>
              <a:rPr lang="en-US" dirty="0">
                <a:latin typeface="Times New Roman" panose="02020603050405020304" pitchFamily="18" charset="0"/>
                <a:cs typeface="Times New Roman" panose="02020603050405020304" pitchFamily="18" charset="0"/>
              </a:rPr>
              <a:t>, we might also use some advanced gradient boosting models so that we could get as close to the best accuracy as we can. </a:t>
            </a:r>
          </a:p>
          <a:p>
            <a:r>
              <a:rPr lang="en-US" dirty="0">
                <a:latin typeface="Times New Roman" panose="02020603050405020304" pitchFamily="18" charset="0"/>
                <a:cs typeface="Times New Roman" panose="02020603050405020304" pitchFamily="18" charset="0"/>
              </a:rPr>
              <a:t>After the aforementioned step we also plan to apply Deep Learning techniques like developing Artificial Neural Networks for better prediction results.</a:t>
            </a:r>
          </a:p>
        </p:txBody>
      </p:sp>
    </p:spTree>
    <p:extLst>
      <p:ext uri="{BB962C8B-B14F-4D97-AF65-F5344CB8AC3E}">
        <p14:creationId xmlns:p14="http://schemas.microsoft.com/office/powerpoint/2010/main" val="2714578791"/>
      </p:ext>
    </p:extLst>
  </p:cSld>
  <p:clrMapOvr>
    <a:masterClrMapping/>
  </p:clrMapOvr>
</p:sld>
</file>

<file path=ppt/theme/theme1.xml><?xml version="1.0" encoding="utf-8"?>
<a:theme xmlns:a="http://schemas.openxmlformats.org/drawingml/2006/main" name="3DFloatVTI">
  <a:themeElements>
    <a:clrScheme name="AnalogousFromLightSeedRightStep">
      <a:dk1>
        <a:srgbClr val="000000"/>
      </a:dk1>
      <a:lt1>
        <a:srgbClr val="FFFFFF"/>
      </a:lt1>
      <a:dk2>
        <a:srgbClr val="242A41"/>
      </a:dk2>
      <a:lt2>
        <a:srgbClr val="E8E2E2"/>
      </a:lt2>
      <a:accent1>
        <a:srgbClr val="74A9A8"/>
      </a:accent1>
      <a:accent2>
        <a:srgbClr val="75A5C4"/>
      </a:accent2>
      <a:accent3>
        <a:srgbClr val="8E9ACE"/>
      </a:accent3>
      <a:accent4>
        <a:srgbClr val="8775C4"/>
      </a:accent4>
      <a:accent5>
        <a:srgbClr val="B78ECE"/>
      </a:accent5>
      <a:accent6>
        <a:srgbClr val="C475BF"/>
      </a:accent6>
      <a:hlink>
        <a:srgbClr val="AE696B"/>
      </a:hlink>
      <a:folHlink>
        <a:srgbClr val="7F7F7F"/>
      </a:folHlink>
    </a:clrScheme>
    <a:fontScheme name="Float">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3DFloatVTI" id="{F59BA300-ED19-4B39-9AE3-7882B1DE8B78}" vid="{0FEC63E3-719F-4F50-9F1E-5B8BAF39109A}"/>
    </a:ext>
  </a:extLst>
</a:theme>
</file>

<file path=docProps/app.xml><?xml version="1.0" encoding="utf-8"?>
<Properties xmlns="http://schemas.openxmlformats.org/officeDocument/2006/extended-properties" xmlns:vt="http://schemas.openxmlformats.org/officeDocument/2006/docPropsVTypes">
  <TotalTime>333</TotalTime>
  <Words>612</Words>
  <Application>Microsoft Office PowerPoint</Application>
  <PresentationFormat>Widescreen</PresentationFormat>
  <Paragraphs>57</Paragraphs>
  <Slides>9</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vt:i4>
      </vt:variant>
    </vt:vector>
  </HeadingPairs>
  <TitlesOfParts>
    <vt:vector size="13" baseType="lpstr">
      <vt:lpstr>Arial</vt:lpstr>
      <vt:lpstr>Avenir Next LT Pro</vt:lpstr>
      <vt:lpstr>Times New Roman</vt:lpstr>
      <vt:lpstr>3DFloatVTI</vt:lpstr>
      <vt:lpstr>Home Credit Default Risk </vt:lpstr>
      <vt:lpstr>Project Description</vt:lpstr>
      <vt:lpstr>Exploratory Data Analysis</vt:lpstr>
      <vt:lpstr>Visual Exploratory Data Analysis</vt:lpstr>
      <vt:lpstr>Some Examples</vt:lpstr>
      <vt:lpstr>Baseline Pipeline</vt:lpstr>
      <vt:lpstr>Types of Modeling Pipelines And Comparison </vt:lpstr>
      <vt:lpstr>Accuracy in 3 Models</vt:lpstr>
      <vt:lpstr>Conclusion and Next Steps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Human Credit Default Risk </dc:title>
  <dc:creator>Bailmare, Sanket Harishchandra</dc:creator>
  <cp:lastModifiedBy>Bailmare, Sanket Harishchandra</cp:lastModifiedBy>
  <cp:revision>4</cp:revision>
  <dcterms:created xsi:type="dcterms:W3CDTF">2021-11-16T22:39:41Z</dcterms:created>
  <dcterms:modified xsi:type="dcterms:W3CDTF">2021-11-17T04:15:10Z</dcterms:modified>
</cp:coreProperties>
</file>